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664E93-87F4-425D-8F99-9BC5637A6AC4}" v="26" dt="2024-07-04T21:52:12.96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4404" autoAdjust="0"/>
  </p:normalViewPr>
  <p:slideViewPr>
    <p:cSldViewPr snapToGrid="0" snapToObjects="1">
      <p:cViewPr>
        <p:scale>
          <a:sx n="69" d="100"/>
          <a:sy n="69" d="100"/>
        </p:scale>
        <p:origin x="736" y="1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D. ADNAN KHAN" userId="1091f4106f0f1968" providerId="LiveId" clId="{A7664E93-87F4-425D-8F99-9BC5637A6AC4}"/>
    <pc:docChg chg="undo custSel modSld">
      <pc:chgData name="MOHD. ADNAN KHAN" userId="1091f4106f0f1968" providerId="LiveId" clId="{A7664E93-87F4-425D-8F99-9BC5637A6AC4}" dt="2024-07-04T21:52:20.532" v="1168" actId="1076"/>
      <pc:docMkLst>
        <pc:docMk/>
      </pc:docMkLst>
      <pc:sldChg chg="addSp modSp mod">
        <pc:chgData name="MOHD. ADNAN KHAN" userId="1091f4106f0f1968" providerId="LiveId" clId="{A7664E93-87F4-425D-8F99-9BC5637A6AC4}" dt="2024-07-04T20:47:12.243" v="88" actId="1076"/>
        <pc:sldMkLst>
          <pc:docMk/>
          <pc:sldMk cId="2987552906" sldId="264"/>
        </pc:sldMkLst>
        <pc:spChg chg="mod">
          <ac:chgData name="MOHD. ADNAN KHAN" userId="1091f4106f0f1968" providerId="LiveId" clId="{A7664E93-87F4-425D-8F99-9BC5637A6AC4}" dt="2024-07-04T20:46:24.372" v="75" actId="255"/>
          <ac:spMkLst>
            <pc:docMk/>
            <pc:sldMk cId="2987552906" sldId="264"/>
            <ac:spMk id="5" creationId="{1B07C49E-AFFC-EC46-8930-E4D428F5F943}"/>
          </ac:spMkLst>
        </pc:spChg>
        <pc:spChg chg="add mod">
          <ac:chgData name="MOHD. ADNAN KHAN" userId="1091f4106f0f1968" providerId="LiveId" clId="{A7664E93-87F4-425D-8F99-9BC5637A6AC4}" dt="2024-07-04T20:47:12.243" v="88" actId="1076"/>
          <ac:spMkLst>
            <pc:docMk/>
            <pc:sldMk cId="2987552906" sldId="264"/>
            <ac:spMk id="6" creationId="{A742A238-1F03-541C-277E-B8C8BA844149}"/>
          </ac:spMkLst>
        </pc:spChg>
        <pc:picChg chg="add mod">
          <ac:chgData name="MOHD. ADNAN KHAN" userId="1091f4106f0f1968" providerId="LiveId" clId="{A7664E93-87F4-425D-8F99-9BC5637A6AC4}" dt="2024-07-04T20:46:13.743" v="71" actId="1076"/>
          <ac:picMkLst>
            <pc:docMk/>
            <pc:sldMk cId="2987552906" sldId="264"/>
            <ac:picMk id="3" creationId="{09E4C29D-4696-3C9F-0EC6-9891E8846B4D}"/>
          </ac:picMkLst>
        </pc:picChg>
      </pc:sldChg>
      <pc:sldChg chg="addSp modSp mod">
        <pc:chgData name="MOHD. ADNAN KHAN" userId="1091f4106f0f1968" providerId="LiveId" clId="{A7664E93-87F4-425D-8F99-9BC5637A6AC4}" dt="2024-07-04T21:50:41.952" v="1140" actId="1076"/>
        <pc:sldMkLst>
          <pc:docMk/>
          <pc:sldMk cId="1578726356" sldId="265"/>
        </pc:sldMkLst>
        <pc:spChg chg="add mod">
          <ac:chgData name="MOHD. ADNAN KHAN" userId="1091f4106f0f1968" providerId="LiveId" clId="{A7664E93-87F4-425D-8F99-9BC5637A6AC4}" dt="2024-07-04T21:50:41.952" v="1140" actId="1076"/>
          <ac:spMkLst>
            <pc:docMk/>
            <pc:sldMk cId="1578726356" sldId="265"/>
            <ac:spMk id="2" creationId="{EDCA0333-1FA0-AFAF-2DA3-D3FC5B8C8CA8}"/>
          </ac:spMkLst>
        </pc:spChg>
        <pc:spChg chg="mod">
          <ac:chgData name="MOHD. ADNAN KHAN" userId="1091f4106f0f1968" providerId="LiveId" clId="{A7664E93-87F4-425D-8F99-9BC5637A6AC4}" dt="2024-07-04T20:51:37.528" v="159" actId="113"/>
          <ac:spMkLst>
            <pc:docMk/>
            <pc:sldMk cId="1578726356" sldId="265"/>
            <ac:spMk id="5" creationId="{1B07C49E-AFFC-EC46-8930-E4D428F5F943}"/>
          </ac:spMkLst>
        </pc:spChg>
      </pc:sldChg>
      <pc:sldChg chg="addSp modSp mod">
        <pc:chgData name="MOHD. ADNAN KHAN" userId="1091f4106f0f1968" providerId="LiveId" clId="{A7664E93-87F4-425D-8F99-9BC5637A6AC4}" dt="2024-07-04T21:50:36.693" v="1139" actId="1076"/>
        <pc:sldMkLst>
          <pc:docMk/>
          <pc:sldMk cId="779971636" sldId="266"/>
        </pc:sldMkLst>
        <pc:spChg chg="add mod">
          <ac:chgData name="MOHD. ADNAN KHAN" userId="1091f4106f0f1968" providerId="LiveId" clId="{A7664E93-87F4-425D-8F99-9BC5637A6AC4}" dt="2024-07-04T21:50:36.693" v="1139" actId="1076"/>
          <ac:spMkLst>
            <pc:docMk/>
            <pc:sldMk cId="779971636" sldId="266"/>
            <ac:spMk id="2" creationId="{E2DBDD09-DDF8-4038-E725-0AA18946ADF7}"/>
          </ac:spMkLst>
        </pc:spChg>
        <pc:spChg chg="mod">
          <ac:chgData name="MOHD. ADNAN KHAN" userId="1091f4106f0f1968" providerId="LiveId" clId="{A7664E93-87F4-425D-8F99-9BC5637A6AC4}" dt="2024-07-04T20:48:36.437" v="102" actId="403"/>
          <ac:spMkLst>
            <pc:docMk/>
            <pc:sldMk cId="779971636" sldId="266"/>
            <ac:spMk id="5" creationId="{1B07C49E-AFFC-EC46-8930-E4D428F5F943}"/>
          </ac:spMkLst>
        </pc:spChg>
      </pc:sldChg>
      <pc:sldChg chg="addSp delSp modSp mod">
        <pc:chgData name="MOHD. ADNAN KHAN" userId="1091f4106f0f1968" providerId="LiveId" clId="{A7664E93-87F4-425D-8F99-9BC5637A6AC4}" dt="2024-07-04T21:00:03.852" v="317" actId="113"/>
        <pc:sldMkLst>
          <pc:docMk/>
          <pc:sldMk cId="3865605948" sldId="269"/>
        </pc:sldMkLst>
        <pc:spChg chg="del">
          <ac:chgData name="MOHD. ADNAN KHAN" userId="1091f4106f0f1968" providerId="LiveId" clId="{A7664E93-87F4-425D-8F99-9BC5637A6AC4}" dt="2024-07-04T20:58:06.640" v="292" actId="478"/>
          <ac:spMkLst>
            <pc:docMk/>
            <pc:sldMk cId="3865605948" sldId="269"/>
            <ac:spMk id="3" creationId="{373827F3-F386-AA4E-80ED-D86DEF8C158D}"/>
          </ac:spMkLst>
        </pc:spChg>
        <pc:spChg chg="add mod">
          <ac:chgData name="MOHD. ADNAN KHAN" userId="1091f4106f0f1968" providerId="LiveId" clId="{A7664E93-87F4-425D-8F99-9BC5637A6AC4}" dt="2024-07-04T21:00:03.852" v="317" actId="113"/>
          <ac:spMkLst>
            <pc:docMk/>
            <pc:sldMk cId="3865605948" sldId="269"/>
            <ac:spMk id="7" creationId="{1F032E88-64E7-E388-6B53-120A4C45024D}"/>
          </ac:spMkLst>
        </pc:spChg>
        <pc:picChg chg="add mod">
          <ac:chgData name="MOHD. ADNAN KHAN" userId="1091f4106f0f1968" providerId="LiveId" clId="{A7664E93-87F4-425D-8F99-9BC5637A6AC4}" dt="2024-07-04T20:58:12.877" v="294" actId="1076"/>
          <ac:picMkLst>
            <pc:docMk/>
            <pc:sldMk cId="3865605948" sldId="269"/>
            <ac:picMk id="6" creationId="{840AB364-FFFB-AF25-AF2D-BED6A98C4244}"/>
          </ac:picMkLst>
        </pc:picChg>
      </pc:sldChg>
      <pc:sldChg chg="addSp delSp modSp mod">
        <pc:chgData name="MOHD. ADNAN KHAN" userId="1091f4106f0f1968" providerId="LiveId" clId="{A7664E93-87F4-425D-8F99-9BC5637A6AC4}" dt="2024-07-04T21:09:17.045" v="465" actId="1076"/>
        <pc:sldMkLst>
          <pc:docMk/>
          <pc:sldMk cId="2727850971" sldId="270"/>
        </pc:sldMkLst>
        <pc:spChg chg="del">
          <ac:chgData name="MOHD. ADNAN KHAN" userId="1091f4106f0f1968" providerId="LiveId" clId="{A7664E93-87F4-425D-8F99-9BC5637A6AC4}" dt="2024-07-04T21:08:20.496" v="448" actId="478"/>
          <ac:spMkLst>
            <pc:docMk/>
            <pc:sldMk cId="2727850971" sldId="270"/>
            <ac:spMk id="5" creationId="{1B07C49E-AFFC-EC46-8930-E4D428F5F943}"/>
          </ac:spMkLst>
        </pc:spChg>
        <pc:spChg chg="add mod">
          <ac:chgData name="MOHD. ADNAN KHAN" userId="1091f4106f0f1968" providerId="LiveId" clId="{A7664E93-87F4-425D-8F99-9BC5637A6AC4}" dt="2024-07-04T21:09:17.045" v="465" actId="1076"/>
          <ac:spMkLst>
            <pc:docMk/>
            <pc:sldMk cId="2727850971" sldId="270"/>
            <ac:spMk id="8" creationId="{36F07A67-06D1-0105-E293-BB8908A11F17}"/>
          </ac:spMkLst>
        </pc:spChg>
        <pc:picChg chg="add mod">
          <ac:chgData name="MOHD. ADNAN KHAN" userId="1091f4106f0f1968" providerId="LiveId" clId="{A7664E93-87F4-425D-8F99-9BC5637A6AC4}" dt="2024-07-04T21:08:43.497" v="450" actId="1076"/>
          <ac:picMkLst>
            <pc:docMk/>
            <pc:sldMk cId="2727850971" sldId="270"/>
            <ac:picMk id="6" creationId="{4CCF75E0-0EBE-E627-E421-CCB11664C4DE}"/>
          </ac:picMkLst>
        </pc:picChg>
      </pc:sldChg>
      <pc:sldChg chg="addSp delSp modSp mod">
        <pc:chgData name="MOHD. ADNAN KHAN" userId="1091f4106f0f1968" providerId="LiveId" clId="{A7664E93-87F4-425D-8F99-9BC5637A6AC4}" dt="2024-07-04T21:37:07.152" v="1099" actId="14100"/>
        <pc:sldMkLst>
          <pc:docMk/>
          <pc:sldMk cId="1630123617" sldId="274"/>
        </pc:sldMkLst>
        <pc:spChg chg="add mod">
          <ac:chgData name="MOHD. ADNAN KHAN" userId="1091f4106f0f1968" providerId="LiveId" clId="{A7664E93-87F4-425D-8F99-9BC5637A6AC4}" dt="2024-07-04T21:37:07.152" v="1099" actId="14100"/>
          <ac:spMkLst>
            <pc:docMk/>
            <pc:sldMk cId="1630123617" sldId="274"/>
            <ac:spMk id="3" creationId="{69BB6256-4929-8E68-FEDE-539788E95461}"/>
          </ac:spMkLst>
        </pc:spChg>
        <pc:spChg chg="del">
          <ac:chgData name="MOHD. ADNAN KHAN" userId="1091f4106f0f1968" providerId="LiveId" clId="{A7664E93-87F4-425D-8F99-9BC5637A6AC4}" dt="2024-07-04T21:24:14.050" v="715" actId="478"/>
          <ac:spMkLst>
            <pc:docMk/>
            <pc:sldMk cId="1630123617" sldId="274"/>
            <ac:spMk id="5" creationId="{28684E62-A9F8-4E7A-AB01-78893062A1B4}"/>
          </ac:spMkLst>
        </pc:spChg>
      </pc:sldChg>
      <pc:sldChg chg="modSp mod">
        <pc:chgData name="MOHD. ADNAN KHAN" userId="1091f4106f0f1968" providerId="LiveId" clId="{A7664E93-87F4-425D-8F99-9BC5637A6AC4}" dt="2024-07-04T21:26:07.302" v="838" actId="20577"/>
        <pc:sldMkLst>
          <pc:docMk/>
          <pc:sldMk cId="3410008520" sldId="275"/>
        </pc:sldMkLst>
        <pc:spChg chg="mod">
          <ac:chgData name="MOHD. ADNAN KHAN" userId="1091f4106f0f1968" providerId="LiveId" clId="{A7664E93-87F4-425D-8F99-9BC5637A6AC4}" dt="2024-07-04T21:26:07.302" v="838" actId="20577"/>
          <ac:spMkLst>
            <pc:docMk/>
            <pc:sldMk cId="3410008520" sldId="275"/>
            <ac:spMk id="5" creationId="{28684E62-A9F8-4E7A-AB01-78893062A1B4}"/>
          </ac:spMkLst>
        </pc:spChg>
      </pc:sldChg>
      <pc:sldChg chg="addSp modSp mod">
        <pc:chgData name="MOHD. ADNAN KHAN" userId="1091f4106f0f1968" providerId="LiveId" clId="{A7664E93-87F4-425D-8F99-9BC5637A6AC4}" dt="2024-07-04T21:51:24.577" v="1153" actId="1076"/>
        <pc:sldMkLst>
          <pc:docMk/>
          <pc:sldMk cId="148114319" sldId="276"/>
        </pc:sldMkLst>
        <pc:spChg chg="add mod">
          <ac:chgData name="MOHD. ADNAN KHAN" userId="1091f4106f0f1968" providerId="LiveId" clId="{A7664E93-87F4-425D-8F99-9BC5637A6AC4}" dt="2024-07-04T21:51:24.577" v="1153" actId="1076"/>
          <ac:spMkLst>
            <pc:docMk/>
            <pc:sldMk cId="148114319" sldId="276"/>
            <ac:spMk id="2" creationId="{7338A3A5-73D2-12CF-68C2-E34D27F36C0D}"/>
          </ac:spMkLst>
        </pc:spChg>
        <pc:spChg chg="mod">
          <ac:chgData name="MOHD. ADNAN KHAN" userId="1091f4106f0f1968" providerId="LiveId" clId="{A7664E93-87F4-425D-8F99-9BC5637A6AC4}" dt="2024-07-04T20:53:16.041" v="216" actId="123"/>
          <ac:spMkLst>
            <pc:docMk/>
            <pc:sldMk cId="148114319" sldId="276"/>
            <ac:spMk id="5" creationId="{1B07C49E-AFFC-EC46-8930-E4D428F5F943}"/>
          </ac:spMkLst>
        </pc:spChg>
      </pc:sldChg>
      <pc:sldChg chg="modSp mod">
        <pc:chgData name="MOHD. ADNAN KHAN" userId="1091f4106f0f1968" providerId="LiveId" clId="{A7664E93-87F4-425D-8F99-9BC5637A6AC4}" dt="2024-07-04T20:57:41.086" v="291" actId="123"/>
        <pc:sldMkLst>
          <pc:docMk/>
          <pc:sldMk cId="321008965" sldId="277"/>
        </pc:sldMkLst>
        <pc:spChg chg="mod">
          <ac:chgData name="MOHD. ADNAN KHAN" userId="1091f4106f0f1968" providerId="LiveId" clId="{A7664E93-87F4-425D-8F99-9BC5637A6AC4}" dt="2024-07-04T20:57:41.086" v="291" actId="123"/>
          <ac:spMkLst>
            <pc:docMk/>
            <pc:sldMk cId="321008965" sldId="277"/>
            <ac:spMk id="8" creationId="{C7B9C153-C85C-3240-8E7E-523FBC004564}"/>
          </ac:spMkLst>
        </pc:spChg>
      </pc:sldChg>
      <pc:sldChg chg="addSp delSp modSp mod">
        <pc:chgData name="MOHD. ADNAN KHAN" userId="1091f4106f0f1968" providerId="LiveId" clId="{A7664E93-87F4-425D-8F99-9BC5637A6AC4}" dt="2024-07-04T21:35:29.647" v="1058" actId="1076"/>
        <pc:sldMkLst>
          <pc:docMk/>
          <pc:sldMk cId="2459446073" sldId="289"/>
        </pc:sldMkLst>
        <pc:spChg chg="del">
          <ac:chgData name="MOHD. ADNAN KHAN" userId="1091f4106f0f1968" providerId="LiveId" clId="{A7664E93-87F4-425D-8F99-9BC5637A6AC4}" dt="2024-07-04T21:21:57.749" v="699" actId="478"/>
          <ac:spMkLst>
            <pc:docMk/>
            <pc:sldMk cId="2459446073" sldId="289"/>
            <ac:spMk id="5" creationId="{1B07C49E-AFFC-EC46-8930-E4D428F5F943}"/>
          </ac:spMkLst>
        </pc:spChg>
        <pc:spChg chg="add mod">
          <ac:chgData name="MOHD. ADNAN KHAN" userId="1091f4106f0f1968" providerId="LiveId" clId="{A7664E93-87F4-425D-8F99-9BC5637A6AC4}" dt="2024-07-04T21:34:44.072" v="1035" actId="1076"/>
          <ac:spMkLst>
            <pc:docMk/>
            <pc:sldMk cId="2459446073" sldId="289"/>
            <ac:spMk id="7" creationId="{BFE7161F-F685-7693-D7C6-9DAFCC46575F}"/>
          </ac:spMkLst>
        </pc:spChg>
        <pc:spChg chg="add mod">
          <ac:chgData name="MOHD. ADNAN KHAN" userId="1091f4106f0f1968" providerId="LiveId" clId="{A7664E93-87F4-425D-8F99-9BC5637A6AC4}" dt="2024-07-04T21:34:57.834" v="1039" actId="1076"/>
          <ac:spMkLst>
            <pc:docMk/>
            <pc:sldMk cId="2459446073" sldId="289"/>
            <ac:spMk id="14" creationId="{F2FC3789-68CF-E06F-B12E-1AF065A86264}"/>
          </ac:spMkLst>
        </pc:spChg>
        <pc:spChg chg="add mod">
          <ac:chgData name="MOHD. ADNAN KHAN" userId="1091f4106f0f1968" providerId="LiveId" clId="{A7664E93-87F4-425D-8F99-9BC5637A6AC4}" dt="2024-07-04T21:35:29.647" v="1058" actId="1076"/>
          <ac:spMkLst>
            <pc:docMk/>
            <pc:sldMk cId="2459446073" sldId="289"/>
            <ac:spMk id="16" creationId="{2D42C32E-990A-4EBA-7AF6-99D526CFF98B}"/>
          </ac:spMkLst>
        </pc:spChg>
        <pc:picChg chg="add mod">
          <ac:chgData name="MOHD. ADNAN KHAN" userId="1091f4106f0f1968" providerId="LiveId" clId="{A7664E93-87F4-425D-8F99-9BC5637A6AC4}" dt="2024-07-04T21:34:24.403" v="1031" actId="1076"/>
          <ac:picMkLst>
            <pc:docMk/>
            <pc:sldMk cId="2459446073" sldId="289"/>
            <ac:picMk id="3" creationId="{30738A7B-0E2B-8FA3-190D-D095BD8EB9F7}"/>
          </ac:picMkLst>
        </pc:picChg>
        <pc:picChg chg="add mod">
          <ac:chgData name="MOHD. ADNAN KHAN" userId="1091f4106f0f1968" providerId="LiveId" clId="{A7664E93-87F4-425D-8F99-9BC5637A6AC4}" dt="2024-07-04T21:34:47.029" v="1036" actId="1076"/>
          <ac:picMkLst>
            <pc:docMk/>
            <pc:sldMk cId="2459446073" sldId="289"/>
            <ac:picMk id="10" creationId="{45D64ED2-087F-88F3-FCC1-2D75A4E17FB1}"/>
          </ac:picMkLst>
        </pc:picChg>
        <pc:picChg chg="add del">
          <ac:chgData name="MOHD. ADNAN KHAN" userId="1091f4106f0f1968" providerId="LiveId" clId="{A7664E93-87F4-425D-8F99-9BC5637A6AC4}" dt="2024-07-04T21:22:31.521" v="705" actId="22"/>
          <ac:picMkLst>
            <pc:docMk/>
            <pc:sldMk cId="2459446073" sldId="289"/>
            <ac:picMk id="12" creationId="{F2994B7D-3728-7A5C-5AA9-8586190632CD}"/>
          </ac:picMkLst>
        </pc:picChg>
      </pc:sldChg>
      <pc:sldChg chg="addSp delSp modSp mod">
        <pc:chgData name="MOHD. ADNAN KHAN" userId="1091f4106f0f1968" providerId="LiveId" clId="{A7664E93-87F4-425D-8F99-9BC5637A6AC4}" dt="2024-07-04T21:52:20.532" v="1168" actId="1076"/>
        <pc:sldMkLst>
          <pc:docMk/>
          <pc:sldMk cId="1813711241" sldId="293"/>
        </pc:sldMkLst>
        <pc:spChg chg="del">
          <ac:chgData name="MOHD. ADNAN KHAN" userId="1091f4106f0f1968" providerId="LiveId" clId="{A7664E93-87F4-425D-8F99-9BC5637A6AC4}" dt="2024-07-04T20:56:35.699" v="264" actId="478"/>
          <ac:spMkLst>
            <pc:docMk/>
            <pc:sldMk cId="1813711241" sldId="293"/>
            <ac:spMk id="5" creationId="{1B07C49E-AFFC-EC46-8930-E4D428F5F943}"/>
          </ac:spMkLst>
        </pc:spChg>
        <pc:spChg chg="add mod">
          <ac:chgData name="MOHD. ADNAN KHAN" userId="1091f4106f0f1968" providerId="LiveId" clId="{A7664E93-87F4-425D-8F99-9BC5637A6AC4}" dt="2024-07-04T21:52:20.532" v="1168" actId="1076"/>
          <ac:spMkLst>
            <pc:docMk/>
            <pc:sldMk cId="1813711241" sldId="293"/>
            <ac:spMk id="7" creationId="{A97BF2CC-C1D9-B669-5CC7-24C62C12DFD7}"/>
          </ac:spMkLst>
        </pc:spChg>
        <pc:picChg chg="add mod">
          <ac:chgData name="MOHD. ADNAN KHAN" userId="1091f4106f0f1968" providerId="LiveId" clId="{A7664E93-87F4-425D-8F99-9BC5637A6AC4}" dt="2024-07-04T21:51:43.873" v="1155" actId="1076"/>
          <ac:picMkLst>
            <pc:docMk/>
            <pc:sldMk cId="1813711241" sldId="293"/>
            <ac:picMk id="6" creationId="{E083C574-B915-AC41-B7E8-83DB5D17E5C2}"/>
          </ac:picMkLst>
        </pc:picChg>
      </pc:sldChg>
      <pc:sldChg chg="addSp delSp modSp mod">
        <pc:chgData name="MOHD. ADNAN KHAN" userId="1091f4106f0f1968" providerId="LiveId" clId="{A7664E93-87F4-425D-8F99-9BC5637A6AC4}" dt="2024-07-04T21:30:39.929" v="935" actId="1076"/>
        <pc:sldMkLst>
          <pc:docMk/>
          <pc:sldMk cId="981671777" sldId="296"/>
        </pc:sldMkLst>
        <pc:spChg chg="mod">
          <ac:chgData name="MOHD. ADNAN KHAN" userId="1091f4106f0f1968" providerId="LiveId" clId="{A7664E93-87F4-425D-8F99-9BC5637A6AC4}" dt="2024-07-04T21:14:39.369" v="546" actId="20577"/>
          <ac:spMkLst>
            <pc:docMk/>
            <pc:sldMk cId="981671777" sldId="296"/>
            <ac:spMk id="2" creationId="{54176327-8CC4-4356-8BBB-DC4965CE9857}"/>
          </ac:spMkLst>
        </pc:spChg>
        <pc:spChg chg="del">
          <ac:chgData name="MOHD. ADNAN KHAN" userId="1091f4106f0f1968" providerId="LiveId" clId="{A7664E93-87F4-425D-8F99-9BC5637A6AC4}" dt="2024-07-04T21:14:43.257" v="547" actId="478"/>
          <ac:spMkLst>
            <pc:docMk/>
            <pc:sldMk cId="981671777" sldId="296"/>
            <ac:spMk id="5" creationId="{85D9F803-CDBC-C74C-AF1B-2B5937D1C241}"/>
          </ac:spMkLst>
        </pc:spChg>
        <pc:spChg chg="add mod">
          <ac:chgData name="MOHD. ADNAN KHAN" userId="1091f4106f0f1968" providerId="LiveId" clId="{A7664E93-87F4-425D-8F99-9BC5637A6AC4}" dt="2024-07-04T21:30:39.929" v="935" actId="1076"/>
          <ac:spMkLst>
            <pc:docMk/>
            <pc:sldMk cId="981671777" sldId="296"/>
            <ac:spMk id="8" creationId="{65A81D2D-81C3-9E71-5187-C9650830E03E}"/>
          </ac:spMkLst>
        </pc:spChg>
        <pc:picChg chg="add mod">
          <ac:chgData name="MOHD. ADNAN KHAN" userId="1091f4106f0f1968" providerId="LiveId" clId="{A7664E93-87F4-425D-8F99-9BC5637A6AC4}" dt="2024-07-04T21:14:56.887" v="549" actId="1076"/>
          <ac:picMkLst>
            <pc:docMk/>
            <pc:sldMk cId="981671777" sldId="296"/>
            <ac:picMk id="6" creationId="{7FBD7A65-E733-57D6-0779-396572D1D769}"/>
          </ac:picMkLst>
        </pc:picChg>
      </pc:sldChg>
      <pc:sldChg chg="addSp delSp modSp mod">
        <pc:chgData name="MOHD. ADNAN KHAN" userId="1091f4106f0f1968" providerId="LiveId" clId="{A7664E93-87F4-425D-8F99-9BC5637A6AC4}" dt="2024-07-04T20:41:56.559" v="39" actId="14100"/>
        <pc:sldMkLst>
          <pc:docMk/>
          <pc:sldMk cId="280316088" sldId="299"/>
        </pc:sldMkLst>
        <pc:spChg chg="del">
          <ac:chgData name="MOHD. ADNAN KHAN" userId="1091f4106f0f1968" providerId="LiveId" clId="{A7664E93-87F4-425D-8F99-9BC5637A6AC4}" dt="2024-07-04T20:35:50.990" v="0" actId="478"/>
          <ac:spMkLst>
            <pc:docMk/>
            <pc:sldMk cId="280316088" sldId="299"/>
            <ac:spMk id="3" creationId="{AB0AB2AC-B7E6-6849-9AE9-697369407F8F}"/>
          </ac:spMkLst>
        </pc:spChg>
        <pc:spChg chg="del">
          <ac:chgData name="MOHD. ADNAN KHAN" userId="1091f4106f0f1968" providerId="LiveId" clId="{A7664E93-87F4-425D-8F99-9BC5637A6AC4}" dt="2024-07-04T20:35:54.865" v="1" actId="478"/>
          <ac:spMkLst>
            <pc:docMk/>
            <pc:sldMk cId="280316088" sldId="299"/>
            <ac:spMk id="5" creationId="{1B07C49E-AFFC-EC46-8930-E4D428F5F943}"/>
          </ac:spMkLst>
        </pc:spChg>
        <pc:spChg chg="add mod">
          <ac:chgData name="MOHD. ADNAN KHAN" userId="1091f4106f0f1968" providerId="LiveId" clId="{A7664E93-87F4-425D-8F99-9BC5637A6AC4}" dt="2024-07-04T20:41:47.577" v="37" actId="1076"/>
          <ac:spMkLst>
            <pc:docMk/>
            <pc:sldMk cId="280316088" sldId="299"/>
            <ac:spMk id="8" creationId="{F5761B97-3886-299A-5740-725628234394}"/>
          </ac:spMkLst>
        </pc:spChg>
        <pc:picChg chg="add mod">
          <ac:chgData name="MOHD. ADNAN KHAN" userId="1091f4106f0f1968" providerId="LiveId" clId="{A7664E93-87F4-425D-8F99-9BC5637A6AC4}" dt="2024-07-04T20:41:56.559" v="39" actId="14100"/>
          <ac:picMkLst>
            <pc:docMk/>
            <pc:sldMk cId="280316088" sldId="299"/>
            <ac:picMk id="7" creationId="{A9DC6609-0E8A-E1B5-3981-87AE485AEFB9}"/>
          </ac:picMkLst>
        </pc:picChg>
        <pc:picChg chg="add del">
          <ac:chgData name="MOHD. ADNAN KHAN" userId="1091f4106f0f1968" providerId="LiveId" clId="{A7664E93-87F4-425D-8F99-9BC5637A6AC4}" dt="2024-07-04T20:36:37.369" v="9" actId="22"/>
          <ac:picMkLst>
            <pc:docMk/>
            <pc:sldMk cId="280316088" sldId="299"/>
            <ac:picMk id="10" creationId="{7F6448A9-5486-E418-7098-E3F120B975B7}"/>
          </ac:picMkLst>
        </pc:picChg>
      </pc:sldChg>
      <pc:sldChg chg="addSp delSp modSp mod">
        <pc:chgData name="MOHD. ADNAN KHAN" userId="1091f4106f0f1968" providerId="LiveId" clId="{A7664E93-87F4-425D-8F99-9BC5637A6AC4}" dt="2024-07-04T21:48:00.711" v="1110" actId="20577"/>
        <pc:sldMkLst>
          <pc:docMk/>
          <pc:sldMk cId="1385553969" sldId="302"/>
        </pc:sldMkLst>
        <pc:spChg chg="del">
          <ac:chgData name="MOHD. ADNAN KHAN" userId="1091f4106f0f1968" providerId="LiveId" clId="{A7664E93-87F4-425D-8F99-9BC5637A6AC4}" dt="2024-07-04T20:41:05.864" v="29" actId="478"/>
          <ac:spMkLst>
            <pc:docMk/>
            <pc:sldMk cId="1385553969" sldId="302"/>
            <ac:spMk id="2" creationId="{8B78C759-C687-440F-8CAE-D3071F1AB630}"/>
          </ac:spMkLst>
        </pc:spChg>
        <pc:spChg chg="del">
          <ac:chgData name="MOHD. ADNAN KHAN" userId="1091f4106f0f1968" providerId="LiveId" clId="{A7664E93-87F4-425D-8F99-9BC5637A6AC4}" dt="2024-07-04T20:41:03.510" v="28" actId="478"/>
          <ac:spMkLst>
            <pc:docMk/>
            <pc:sldMk cId="1385553969" sldId="302"/>
            <ac:spMk id="3" creationId="{AB0AB2AC-B7E6-6849-9AE9-697369407F8F}"/>
          </ac:spMkLst>
        </pc:spChg>
        <pc:spChg chg="add del mod">
          <ac:chgData name="MOHD. ADNAN KHAN" userId="1091f4106f0f1968" providerId="LiveId" clId="{A7664E93-87F4-425D-8F99-9BC5637A6AC4}" dt="2024-07-04T20:43:31.802" v="43" actId="478"/>
          <ac:spMkLst>
            <pc:docMk/>
            <pc:sldMk cId="1385553969" sldId="302"/>
            <ac:spMk id="8" creationId="{07DCA950-7BD5-C247-5D31-4F3876BE4514}"/>
          </ac:spMkLst>
        </pc:spChg>
        <pc:spChg chg="add del mod">
          <ac:chgData name="MOHD. ADNAN KHAN" userId="1091f4106f0f1968" providerId="LiveId" clId="{A7664E93-87F4-425D-8F99-9BC5637A6AC4}" dt="2024-07-04T20:44:22.452" v="46"/>
          <ac:spMkLst>
            <pc:docMk/>
            <pc:sldMk cId="1385553969" sldId="302"/>
            <ac:spMk id="9" creationId="{6F2B05AD-35C6-8703-CE78-FC7AC62F1640}"/>
          </ac:spMkLst>
        </pc:spChg>
        <pc:spChg chg="add mod">
          <ac:chgData name="MOHD. ADNAN KHAN" userId="1091f4106f0f1968" providerId="LiveId" clId="{A7664E93-87F4-425D-8F99-9BC5637A6AC4}" dt="2024-07-04T21:48:00.711" v="1110" actId="20577"/>
          <ac:spMkLst>
            <pc:docMk/>
            <pc:sldMk cId="1385553969" sldId="302"/>
            <ac:spMk id="10" creationId="{CD074F35-5AF4-86C6-73ED-658E9F5C7D02}"/>
          </ac:spMkLst>
        </pc:spChg>
        <pc:picChg chg="add mod">
          <ac:chgData name="MOHD. ADNAN KHAN" userId="1091f4106f0f1968" providerId="LiveId" clId="{A7664E93-87F4-425D-8F99-9BC5637A6AC4}" dt="2024-07-04T20:41:11.825" v="31" actId="1076"/>
          <ac:picMkLst>
            <pc:docMk/>
            <pc:sldMk cId="1385553969" sldId="302"/>
            <ac:picMk id="7" creationId="{A4E20A8B-ABF8-F061-07B1-B5B0531B5394}"/>
          </ac:picMkLst>
        </pc:picChg>
      </pc:sldChg>
      <pc:sldChg chg="modSp mod">
        <pc:chgData name="MOHD. ADNAN KHAN" userId="1091f4106f0f1968" providerId="LiveId" clId="{A7664E93-87F4-425D-8F99-9BC5637A6AC4}" dt="2024-07-04T20:56:11.382" v="263" actId="255"/>
        <pc:sldMkLst>
          <pc:docMk/>
          <pc:sldMk cId="334532777" sldId="303"/>
        </pc:sldMkLst>
        <pc:spChg chg="mod">
          <ac:chgData name="MOHD. ADNAN KHAN" userId="1091f4106f0f1968" providerId="LiveId" clId="{A7664E93-87F4-425D-8F99-9BC5637A6AC4}" dt="2024-07-04T20:56:11.382" v="263" actId="255"/>
          <ac:spMkLst>
            <pc:docMk/>
            <pc:sldMk cId="334532777" sldId="303"/>
            <ac:spMk id="5" creationId="{1B07C49E-AFFC-EC46-8930-E4D428F5F943}"/>
          </ac:spMkLst>
        </pc:spChg>
      </pc:sldChg>
      <pc:sldChg chg="addSp delSp modSp mod">
        <pc:chgData name="MOHD. ADNAN KHAN" userId="1091f4106f0f1968" providerId="LiveId" clId="{A7664E93-87F4-425D-8F99-9BC5637A6AC4}" dt="2024-07-04T21:01:45.569" v="343" actId="403"/>
        <pc:sldMkLst>
          <pc:docMk/>
          <pc:sldMk cId="3869789237" sldId="304"/>
        </pc:sldMkLst>
        <pc:spChg chg="del">
          <ac:chgData name="MOHD. ADNAN KHAN" userId="1091f4106f0f1968" providerId="LiveId" clId="{A7664E93-87F4-425D-8F99-9BC5637A6AC4}" dt="2024-07-04T21:00:11.563" v="318" actId="478"/>
          <ac:spMkLst>
            <pc:docMk/>
            <pc:sldMk cId="3869789237" sldId="304"/>
            <ac:spMk id="3" creationId="{373827F3-F386-AA4E-80ED-D86DEF8C158D}"/>
          </ac:spMkLst>
        </pc:spChg>
        <pc:spChg chg="add mod">
          <ac:chgData name="MOHD. ADNAN KHAN" userId="1091f4106f0f1968" providerId="LiveId" clId="{A7664E93-87F4-425D-8F99-9BC5637A6AC4}" dt="2024-07-04T21:01:45.569" v="343" actId="403"/>
          <ac:spMkLst>
            <pc:docMk/>
            <pc:sldMk cId="3869789237" sldId="304"/>
            <ac:spMk id="9" creationId="{FE6443F7-4084-6C13-9AE1-1EA7E6D43D33}"/>
          </ac:spMkLst>
        </pc:spChg>
        <pc:picChg chg="add del mod">
          <ac:chgData name="MOHD. ADNAN KHAN" userId="1091f4106f0f1968" providerId="LiveId" clId="{A7664E93-87F4-425D-8F99-9BC5637A6AC4}" dt="2024-07-04T21:00:33.001" v="321" actId="478"/>
          <ac:picMkLst>
            <pc:docMk/>
            <pc:sldMk cId="3869789237" sldId="304"/>
            <ac:picMk id="6" creationId="{D00B89D6-3E88-2C96-18A3-1E5557E1372A}"/>
          </ac:picMkLst>
        </pc:picChg>
        <pc:picChg chg="add mod">
          <ac:chgData name="MOHD. ADNAN KHAN" userId="1091f4106f0f1968" providerId="LiveId" clId="{A7664E93-87F4-425D-8F99-9BC5637A6AC4}" dt="2024-07-04T21:00:58.188" v="323" actId="1076"/>
          <ac:picMkLst>
            <pc:docMk/>
            <pc:sldMk cId="3869789237" sldId="304"/>
            <ac:picMk id="8" creationId="{81C78A37-3C2B-BAD9-0D89-04F7C84FB28B}"/>
          </ac:picMkLst>
        </pc:picChg>
      </pc:sldChg>
      <pc:sldChg chg="addSp delSp modSp mod">
        <pc:chgData name="MOHD. ADNAN KHAN" userId="1091f4106f0f1968" providerId="LiveId" clId="{A7664E93-87F4-425D-8F99-9BC5637A6AC4}" dt="2024-07-04T21:03:19.670" v="373" actId="1076"/>
        <pc:sldMkLst>
          <pc:docMk/>
          <pc:sldMk cId="80090182" sldId="305"/>
        </pc:sldMkLst>
        <pc:spChg chg="del">
          <ac:chgData name="MOHD. ADNAN KHAN" userId="1091f4106f0f1968" providerId="LiveId" clId="{A7664E93-87F4-425D-8F99-9BC5637A6AC4}" dt="2024-07-04T21:01:51.930" v="344" actId="478"/>
          <ac:spMkLst>
            <pc:docMk/>
            <pc:sldMk cId="80090182" sldId="305"/>
            <ac:spMk id="3" creationId="{373827F3-F386-AA4E-80ED-D86DEF8C158D}"/>
          </ac:spMkLst>
        </pc:spChg>
        <pc:spChg chg="add mod">
          <ac:chgData name="MOHD. ADNAN KHAN" userId="1091f4106f0f1968" providerId="LiveId" clId="{A7664E93-87F4-425D-8F99-9BC5637A6AC4}" dt="2024-07-04T21:03:12.009" v="372" actId="404"/>
          <ac:spMkLst>
            <pc:docMk/>
            <pc:sldMk cId="80090182" sldId="305"/>
            <ac:spMk id="7" creationId="{A01F18BD-72EE-E148-B94F-7B96A94117CE}"/>
          </ac:spMkLst>
        </pc:spChg>
        <pc:picChg chg="add mod">
          <ac:chgData name="MOHD. ADNAN KHAN" userId="1091f4106f0f1968" providerId="LiveId" clId="{A7664E93-87F4-425D-8F99-9BC5637A6AC4}" dt="2024-07-04T21:03:19.670" v="373" actId="1076"/>
          <ac:picMkLst>
            <pc:docMk/>
            <pc:sldMk cId="80090182" sldId="305"/>
            <ac:picMk id="6" creationId="{25F6E39C-2E3F-6CB2-ED82-D4AA075F5877}"/>
          </ac:picMkLst>
        </pc:picChg>
      </pc:sldChg>
      <pc:sldChg chg="addSp delSp modSp mod">
        <pc:chgData name="MOHD. ADNAN KHAN" userId="1091f4106f0f1968" providerId="LiveId" clId="{A7664E93-87F4-425D-8F99-9BC5637A6AC4}" dt="2024-07-04T21:06:25.663" v="427" actId="403"/>
        <pc:sldMkLst>
          <pc:docMk/>
          <pc:sldMk cId="3145340593" sldId="306"/>
        </pc:sldMkLst>
        <pc:spChg chg="del">
          <ac:chgData name="MOHD. ADNAN KHAN" userId="1091f4106f0f1968" providerId="LiveId" clId="{A7664E93-87F4-425D-8F99-9BC5637A6AC4}" dt="2024-07-04T21:05:06.784" v="395" actId="478"/>
          <ac:spMkLst>
            <pc:docMk/>
            <pc:sldMk cId="3145340593" sldId="306"/>
            <ac:spMk id="3" creationId="{373827F3-F386-AA4E-80ED-D86DEF8C158D}"/>
          </ac:spMkLst>
        </pc:spChg>
        <pc:spChg chg="add mod">
          <ac:chgData name="MOHD. ADNAN KHAN" userId="1091f4106f0f1968" providerId="LiveId" clId="{A7664E93-87F4-425D-8F99-9BC5637A6AC4}" dt="2024-07-04T21:06:25.663" v="427" actId="403"/>
          <ac:spMkLst>
            <pc:docMk/>
            <pc:sldMk cId="3145340593" sldId="306"/>
            <ac:spMk id="8" creationId="{F684D5D7-6607-4ABB-0FE8-5DFC40C8A7EF}"/>
          </ac:spMkLst>
        </pc:spChg>
        <pc:picChg chg="add mod">
          <ac:chgData name="MOHD. ADNAN KHAN" userId="1091f4106f0f1968" providerId="LiveId" clId="{A7664E93-87F4-425D-8F99-9BC5637A6AC4}" dt="2024-07-04T21:05:22.597" v="397" actId="1076"/>
          <ac:picMkLst>
            <pc:docMk/>
            <pc:sldMk cId="3145340593" sldId="306"/>
            <ac:picMk id="6" creationId="{BB31B8E2-627D-BD47-90FA-57DF5C6D0131}"/>
          </ac:picMkLst>
        </pc:picChg>
      </pc:sldChg>
      <pc:sldChg chg="addSp delSp modSp mod">
        <pc:chgData name="MOHD. ADNAN KHAN" userId="1091f4106f0f1968" providerId="LiveId" clId="{A7664E93-87F4-425D-8F99-9BC5637A6AC4}" dt="2024-07-04T21:06:03.774" v="420" actId="1076"/>
        <pc:sldMkLst>
          <pc:docMk/>
          <pc:sldMk cId="1106727586" sldId="307"/>
        </pc:sldMkLst>
        <pc:spChg chg="del">
          <ac:chgData name="MOHD. ADNAN KHAN" userId="1091f4106f0f1968" providerId="LiveId" clId="{A7664E93-87F4-425D-8F99-9BC5637A6AC4}" dt="2024-07-04T21:04:04.998" v="374" actId="478"/>
          <ac:spMkLst>
            <pc:docMk/>
            <pc:sldMk cId="1106727586" sldId="307"/>
            <ac:spMk id="3" creationId="{373827F3-F386-AA4E-80ED-D86DEF8C158D}"/>
          </ac:spMkLst>
        </pc:spChg>
        <pc:spChg chg="add mod">
          <ac:chgData name="MOHD. ADNAN KHAN" userId="1091f4106f0f1968" providerId="LiveId" clId="{A7664E93-87F4-425D-8F99-9BC5637A6AC4}" dt="2024-07-04T21:06:03.774" v="420" actId="1076"/>
          <ac:spMkLst>
            <pc:docMk/>
            <pc:sldMk cId="1106727586" sldId="307"/>
            <ac:spMk id="7" creationId="{29F354E5-A5CF-B5EA-6642-1CEBEEC52559}"/>
          </ac:spMkLst>
        </pc:spChg>
        <pc:picChg chg="add mod">
          <ac:chgData name="MOHD. ADNAN KHAN" userId="1091f4106f0f1968" providerId="LiveId" clId="{A7664E93-87F4-425D-8F99-9BC5637A6AC4}" dt="2024-07-04T21:04:09.644" v="376" actId="1076"/>
          <ac:picMkLst>
            <pc:docMk/>
            <pc:sldMk cId="1106727586" sldId="307"/>
            <ac:picMk id="6" creationId="{4ED3B6AF-CBEC-1E28-C7BB-3E358F0E830D}"/>
          </ac:picMkLst>
        </pc:picChg>
      </pc:sldChg>
      <pc:sldChg chg="addSp delSp modSp mod">
        <pc:chgData name="MOHD. ADNAN KHAN" userId="1091f4106f0f1968" providerId="LiveId" clId="{A7664E93-87F4-425D-8F99-9BC5637A6AC4}" dt="2024-07-04T21:08:12.216" v="447" actId="1076"/>
        <pc:sldMkLst>
          <pc:docMk/>
          <pc:sldMk cId="706594483" sldId="308"/>
        </pc:sldMkLst>
        <pc:spChg chg="del">
          <ac:chgData name="MOHD. ADNAN KHAN" userId="1091f4106f0f1968" providerId="LiveId" clId="{A7664E93-87F4-425D-8F99-9BC5637A6AC4}" dt="2024-07-04T21:06:51.041" v="428" actId="478"/>
          <ac:spMkLst>
            <pc:docMk/>
            <pc:sldMk cId="706594483" sldId="308"/>
            <ac:spMk id="3" creationId="{373827F3-F386-AA4E-80ED-D86DEF8C158D}"/>
          </ac:spMkLst>
        </pc:spChg>
        <pc:spChg chg="add mod">
          <ac:chgData name="MOHD. ADNAN KHAN" userId="1091f4106f0f1968" providerId="LiveId" clId="{A7664E93-87F4-425D-8F99-9BC5637A6AC4}" dt="2024-07-04T21:08:12.216" v="447" actId="1076"/>
          <ac:spMkLst>
            <pc:docMk/>
            <pc:sldMk cId="706594483" sldId="308"/>
            <ac:spMk id="8" creationId="{B0077A26-9760-D96B-6EF2-7E7768AE42D7}"/>
          </ac:spMkLst>
        </pc:spChg>
        <pc:picChg chg="add mod">
          <ac:chgData name="MOHD. ADNAN KHAN" userId="1091f4106f0f1968" providerId="LiveId" clId="{A7664E93-87F4-425D-8F99-9BC5637A6AC4}" dt="2024-07-04T21:06:56.556" v="430" actId="1076"/>
          <ac:picMkLst>
            <pc:docMk/>
            <pc:sldMk cId="706594483" sldId="308"/>
            <ac:picMk id="6" creationId="{76B21682-4712-131D-8189-691056279FB1}"/>
          </ac:picMkLst>
        </pc:picChg>
      </pc:sldChg>
      <pc:sldChg chg="addSp delSp modSp mod">
        <pc:chgData name="MOHD. ADNAN KHAN" userId="1091f4106f0f1968" providerId="LiveId" clId="{A7664E93-87F4-425D-8F99-9BC5637A6AC4}" dt="2024-07-04T21:10:20.637" v="480" actId="1076"/>
        <pc:sldMkLst>
          <pc:docMk/>
          <pc:sldMk cId="1794738657" sldId="309"/>
        </pc:sldMkLst>
        <pc:spChg chg="del">
          <ac:chgData name="MOHD. ADNAN KHAN" userId="1091f4106f0f1968" providerId="LiveId" clId="{A7664E93-87F4-425D-8F99-9BC5637A6AC4}" dt="2024-07-04T21:09:43.170" v="466" actId="478"/>
          <ac:spMkLst>
            <pc:docMk/>
            <pc:sldMk cId="1794738657" sldId="309"/>
            <ac:spMk id="5" creationId="{1B07C49E-AFFC-EC46-8930-E4D428F5F943}"/>
          </ac:spMkLst>
        </pc:spChg>
        <pc:spChg chg="add mod">
          <ac:chgData name="MOHD. ADNAN KHAN" userId="1091f4106f0f1968" providerId="LiveId" clId="{A7664E93-87F4-425D-8F99-9BC5637A6AC4}" dt="2024-07-04T21:10:20.637" v="480" actId="1076"/>
          <ac:spMkLst>
            <pc:docMk/>
            <pc:sldMk cId="1794738657" sldId="309"/>
            <ac:spMk id="8" creationId="{18A804B5-F42D-C7FB-ED2C-761DF1533EB9}"/>
          </ac:spMkLst>
        </pc:spChg>
        <pc:picChg chg="add">
          <ac:chgData name="MOHD. ADNAN KHAN" userId="1091f4106f0f1968" providerId="LiveId" clId="{A7664E93-87F4-425D-8F99-9BC5637A6AC4}" dt="2024-07-04T21:09:43.839" v="467" actId="22"/>
          <ac:picMkLst>
            <pc:docMk/>
            <pc:sldMk cId="1794738657" sldId="309"/>
            <ac:picMk id="6" creationId="{67930462-402C-A752-5539-340C8338A16E}"/>
          </ac:picMkLst>
        </pc:picChg>
      </pc:sldChg>
      <pc:sldChg chg="addSp delSp modSp mod">
        <pc:chgData name="MOHD. ADNAN KHAN" userId="1091f4106f0f1968" providerId="LiveId" clId="{A7664E93-87F4-425D-8F99-9BC5637A6AC4}" dt="2024-07-04T21:11:10.433" v="495" actId="14100"/>
        <pc:sldMkLst>
          <pc:docMk/>
          <pc:sldMk cId="4010014743" sldId="310"/>
        </pc:sldMkLst>
        <pc:spChg chg="del">
          <ac:chgData name="MOHD. ADNAN KHAN" userId="1091f4106f0f1968" providerId="LiveId" clId="{A7664E93-87F4-425D-8F99-9BC5637A6AC4}" dt="2024-07-04T21:10:36.053" v="481" actId="478"/>
          <ac:spMkLst>
            <pc:docMk/>
            <pc:sldMk cId="4010014743" sldId="310"/>
            <ac:spMk id="5" creationId="{1B07C49E-AFFC-EC46-8930-E4D428F5F943}"/>
          </ac:spMkLst>
        </pc:spChg>
        <pc:spChg chg="add mod">
          <ac:chgData name="MOHD. ADNAN KHAN" userId="1091f4106f0f1968" providerId="LiveId" clId="{A7664E93-87F4-425D-8F99-9BC5637A6AC4}" dt="2024-07-04T21:11:03.281" v="493" actId="1076"/>
          <ac:spMkLst>
            <pc:docMk/>
            <pc:sldMk cId="4010014743" sldId="310"/>
            <ac:spMk id="8" creationId="{4F5A2CCD-F84A-BED0-4C96-10C4171BE4A9}"/>
          </ac:spMkLst>
        </pc:spChg>
        <pc:picChg chg="add mod">
          <ac:chgData name="MOHD. ADNAN KHAN" userId="1091f4106f0f1968" providerId="LiveId" clId="{A7664E93-87F4-425D-8F99-9BC5637A6AC4}" dt="2024-07-04T21:11:10.433" v="495" actId="14100"/>
          <ac:picMkLst>
            <pc:docMk/>
            <pc:sldMk cId="4010014743" sldId="310"/>
            <ac:picMk id="6" creationId="{52F2FB99-A7F5-DFFF-20A2-063E33BB5FF2}"/>
          </ac:picMkLst>
        </pc:picChg>
      </pc:sldChg>
      <pc:sldChg chg="addSp delSp modSp mod">
        <pc:chgData name="MOHD. ADNAN KHAN" userId="1091f4106f0f1968" providerId="LiveId" clId="{A7664E93-87F4-425D-8F99-9BC5637A6AC4}" dt="2024-07-04T21:26:44.556" v="850" actId="1076"/>
        <pc:sldMkLst>
          <pc:docMk/>
          <pc:sldMk cId="2735560525" sldId="311"/>
        </pc:sldMkLst>
        <pc:spChg chg="del">
          <ac:chgData name="MOHD. ADNAN KHAN" userId="1091f4106f0f1968" providerId="LiveId" clId="{A7664E93-87F4-425D-8F99-9BC5637A6AC4}" dt="2024-07-04T21:11:26.352" v="496" actId="478"/>
          <ac:spMkLst>
            <pc:docMk/>
            <pc:sldMk cId="2735560525" sldId="311"/>
            <ac:spMk id="5" creationId="{1B07C49E-AFFC-EC46-8930-E4D428F5F943}"/>
          </ac:spMkLst>
        </pc:spChg>
        <pc:spChg chg="add mod">
          <ac:chgData name="MOHD. ADNAN KHAN" userId="1091f4106f0f1968" providerId="LiveId" clId="{A7664E93-87F4-425D-8F99-9BC5637A6AC4}" dt="2024-07-04T21:26:44.556" v="850" actId="1076"/>
          <ac:spMkLst>
            <pc:docMk/>
            <pc:sldMk cId="2735560525" sldId="311"/>
            <ac:spMk id="8" creationId="{8F5FB5BD-D3FC-1090-B45A-8306696C69C6}"/>
          </ac:spMkLst>
        </pc:spChg>
        <pc:picChg chg="add mod">
          <ac:chgData name="MOHD. ADNAN KHAN" userId="1091f4106f0f1968" providerId="LiveId" clId="{A7664E93-87F4-425D-8F99-9BC5637A6AC4}" dt="2024-07-04T21:26:28.095" v="840" actId="1076"/>
          <ac:picMkLst>
            <pc:docMk/>
            <pc:sldMk cId="2735560525" sldId="311"/>
            <ac:picMk id="6" creationId="{05E219FF-69AD-CFD1-B232-E21028E13E39}"/>
          </ac:picMkLst>
        </pc:picChg>
      </pc:sldChg>
      <pc:sldChg chg="addSp delSp modSp mod">
        <pc:chgData name="MOHD. ADNAN KHAN" userId="1091f4106f0f1968" providerId="LiveId" clId="{A7664E93-87F4-425D-8F99-9BC5637A6AC4}" dt="2024-07-04T21:27:18.246" v="864" actId="1076"/>
        <pc:sldMkLst>
          <pc:docMk/>
          <pc:sldMk cId="1434679925" sldId="312"/>
        </pc:sldMkLst>
        <pc:spChg chg="mod">
          <ac:chgData name="MOHD. ADNAN KHAN" userId="1091f4106f0f1968" providerId="LiveId" clId="{A7664E93-87F4-425D-8F99-9BC5637A6AC4}" dt="2024-07-04T21:26:53.010" v="852" actId="1076"/>
          <ac:spMkLst>
            <pc:docMk/>
            <pc:sldMk cId="1434679925" sldId="312"/>
            <ac:spMk id="3" creationId="{7F12CD3C-55B3-4129-817A-84D0B28F713E}"/>
          </ac:spMkLst>
        </pc:spChg>
        <pc:spChg chg="mod">
          <ac:chgData name="MOHD. ADNAN KHAN" userId="1091f4106f0f1968" providerId="LiveId" clId="{A7664E93-87F4-425D-8F99-9BC5637A6AC4}" dt="2024-07-04T21:26:53.010" v="852" actId="1076"/>
          <ac:spMkLst>
            <pc:docMk/>
            <pc:sldMk cId="1434679925" sldId="312"/>
            <ac:spMk id="4" creationId="{D528596A-0847-664A-9D47-5096383E5E09}"/>
          </ac:spMkLst>
        </pc:spChg>
        <pc:spChg chg="del">
          <ac:chgData name="MOHD. ADNAN KHAN" userId="1091f4106f0f1968" providerId="LiveId" clId="{A7664E93-87F4-425D-8F99-9BC5637A6AC4}" dt="2024-07-04T21:11:41.852" v="499" actId="478"/>
          <ac:spMkLst>
            <pc:docMk/>
            <pc:sldMk cId="1434679925" sldId="312"/>
            <ac:spMk id="5" creationId="{1B07C49E-AFFC-EC46-8930-E4D428F5F943}"/>
          </ac:spMkLst>
        </pc:spChg>
        <pc:spChg chg="add mod">
          <ac:chgData name="MOHD. ADNAN KHAN" userId="1091f4106f0f1968" providerId="LiveId" clId="{A7664E93-87F4-425D-8F99-9BC5637A6AC4}" dt="2024-07-04T21:27:18.246" v="864" actId="1076"/>
          <ac:spMkLst>
            <pc:docMk/>
            <pc:sldMk cId="1434679925" sldId="312"/>
            <ac:spMk id="8" creationId="{D69CF81A-CE86-17DC-6430-8733EE001B18}"/>
          </ac:spMkLst>
        </pc:spChg>
        <pc:picChg chg="add mod">
          <ac:chgData name="MOHD. ADNAN KHAN" userId="1091f4106f0f1968" providerId="LiveId" clId="{A7664E93-87F4-425D-8F99-9BC5637A6AC4}" dt="2024-07-04T21:26:57.308" v="853" actId="1076"/>
          <ac:picMkLst>
            <pc:docMk/>
            <pc:sldMk cId="1434679925" sldId="312"/>
            <ac:picMk id="6" creationId="{A8BCE88E-0751-6F21-4568-A0AFE6D2F2D5}"/>
          </ac:picMkLst>
        </pc:picChg>
      </pc:sldChg>
      <pc:sldChg chg="addSp delSp modSp mod">
        <pc:chgData name="MOHD. ADNAN KHAN" userId="1091f4106f0f1968" providerId="LiveId" clId="{A7664E93-87F4-425D-8F99-9BC5637A6AC4}" dt="2024-07-04T21:28:09.915" v="886" actId="1076"/>
        <pc:sldMkLst>
          <pc:docMk/>
          <pc:sldMk cId="1756972646" sldId="313"/>
        </pc:sldMkLst>
        <pc:spChg chg="del">
          <ac:chgData name="MOHD. ADNAN KHAN" userId="1091f4106f0f1968" providerId="LiveId" clId="{A7664E93-87F4-425D-8F99-9BC5637A6AC4}" dt="2024-07-04T21:12:45.959" v="506" actId="478"/>
          <ac:spMkLst>
            <pc:docMk/>
            <pc:sldMk cId="1756972646" sldId="313"/>
            <ac:spMk id="5" creationId="{1B07C49E-AFFC-EC46-8930-E4D428F5F943}"/>
          </ac:spMkLst>
        </pc:spChg>
        <pc:spChg chg="add mod">
          <ac:chgData name="MOHD. ADNAN KHAN" userId="1091f4106f0f1968" providerId="LiveId" clId="{A7664E93-87F4-425D-8F99-9BC5637A6AC4}" dt="2024-07-04T21:28:09.915" v="886" actId="1076"/>
          <ac:spMkLst>
            <pc:docMk/>
            <pc:sldMk cId="1756972646" sldId="313"/>
            <ac:spMk id="8" creationId="{7A748384-E0B6-B1E3-3AFE-149BA1C13C7A}"/>
          </ac:spMkLst>
        </pc:spChg>
        <pc:picChg chg="add mod">
          <ac:chgData name="MOHD. ADNAN KHAN" userId="1091f4106f0f1968" providerId="LiveId" clId="{A7664E93-87F4-425D-8F99-9BC5637A6AC4}" dt="2024-07-04T21:27:45.050" v="876" actId="1076"/>
          <ac:picMkLst>
            <pc:docMk/>
            <pc:sldMk cId="1756972646" sldId="313"/>
            <ac:picMk id="6" creationId="{98E2CBDB-355A-0BDD-FE3D-FE09ED1208F5}"/>
          </ac:picMkLst>
        </pc:picChg>
      </pc:sldChg>
      <pc:sldChg chg="addSp delSp modSp mod">
        <pc:chgData name="MOHD. ADNAN KHAN" userId="1091f4106f0f1968" providerId="LiveId" clId="{A7664E93-87F4-425D-8F99-9BC5637A6AC4}" dt="2024-07-04T21:27:40.965" v="875" actId="1076"/>
        <pc:sldMkLst>
          <pc:docMk/>
          <pc:sldMk cId="639399535" sldId="314"/>
        </pc:sldMkLst>
        <pc:spChg chg="del mod">
          <ac:chgData name="MOHD. ADNAN KHAN" userId="1091f4106f0f1968" providerId="LiveId" clId="{A7664E93-87F4-425D-8F99-9BC5637A6AC4}" dt="2024-07-04T21:12:20.100" v="503" actId="478"/>
          <ac:spMkLst>
            <pc:docMk/>
            <pc:sldMk cId="639399535" sldId="314"/>
            <ac:spMk id="5" creationId="{1B07C49E-AFFC-EC46-8930-E4D428F5F943}"/>
          </ac:spMkLst>
        </pc:spChg>
        <pc:spChg chg="add mod">
          <ac:chgData name="MOHD. ADNAN KHAN" userId="1091f4106f0f1968" providerId="LiveId" clId="{A7664E93-87F4-425D-8F99-9BC5637A6AC4}" dt="2024-07-04T21:27:40.965" v="875" actId="1076"/>
          <ac:spMkLst>
            <pc:docMk/>
            <pc:sldMk cId="639399535" sldId="314"/>
            <ac:spMk id="7" creationId="{7F9CDB74-4C2D-3302-110C-62346B19F5C1}"/>
          </ac:spMkLst>
        </pc:spChg>
        <pc:picChg chg="add mod">
          <ac:chgData name="MOHD. ADNAN KHAN" userId="1091f4106f0f1968" providerId="LiveId" clId="{A7664E93-87F4-425D-8F99-9BC5637A6AC4}" dt="2024-07-04T21:27:24.597" v="865" actId="1076"/>
          <ac:picMkLst>
            <pc:docMk/>
            <pc:sldMk cId="639399535" sldId="314"/>
            <ac:picMk id="3" creationId="{D0C2BF3F-4593-F06E-2B82-B215C8AE21E9}"/>
          </ac:picMkLst>
        </pc:picChg>
      </pc:sldChg>
      <pc:sldChg chg="addSp delSp modSp mod">
        <pc:chgData name="MOHD. ADNAN KHAN" userId="1091f4106f0f1968" providerId="LiveId" clId="{A7664E93-87F4-425D-8F99-9BC5637A6AC4}" dt="2024-07-04T21:28:35.418" v="898" actId="1076"/>
        <pc:sldMkLst>
          <pc:docMk/>
          <pc:sldMk cId="3566646398" sldId="315"/>
        </pc:sldMkLst>
        <pc:spChg chg="del">
          <ac:chgData name="MOHD. ADNAN KHAN" userId="1091f4106f0f1968" providerId="LiveId" clId="{A7664E93-87F4-425D-8F99-9BC5637A6AC4}" dt="2024-07-04T21:13:00.124" v="509" actId="478"/>
          <ac:spMkLst>
            <pc:docMk/>
            <pc:sldMk cId="3566646398" sldId="315"/>
            <ac:spMk id="5" creationId="{1B07C49E-AFFC-EC46-8930-E4D428F5F943}"/>
          </ac:spMkLst>
        </pc:spChg>
        <pc:spChg chg="add mod">
          <ac:chgData name="MOHD. ADNAN KHAN" userId="1091f4106f0f1968" providerId="LiveId" clId="{A7664E93-87F4-425D-8F99-9BC5637A6AC4}" dt="2024-07-04T21:28:35.418" v="898" actId="1076"/>
          <ac:spMkLst>
            <pc:docMk/>
            <pc:sldMk cId="3566646398" sldId="315"/>
            <ac:spMk id="8" creationId="{D6E11444-FDC0-12B0-43BC-89882689A11E}"/>
          </ac:spMkLst>
        </pc:spChg>
        <pc:picChg chg="add">
          <ac:chgData name="MOHD. ADNAN KHAN" userId="1091f4106f0f1968" providerId="LiveId" clId="{A7664E93-87F4-425D-8F99-9BC5637A6AC4}" dt="2024-07-04T21:13:10.947" v="510" actId="22"/>
          <ac:picMkLst>
            <pc:docMk/>
            <pc:sldMk cId="3566646398" sldId="315"/>
            <ac:picMk id="6" creationId="{2A889986-955A-1D5B-85F0-0715F6A6039B}"/>
          </ac:picMkLst>
        </pc:picChg>
      </pc:sldChg>
      <pc:sldChg chg="addSp delSp modSp mod">
        <pc:chgData name="MOHD. ADNAN KHAN" userId="1091f4106f0f1968" providerId="LiveId" clId="{A7664E93-87F4-425D-8F99-9BC5637A6AC4}" dt="2024-07-04T21:29:04.898" v="910" actId="1076"/>
        <pc:sldMkLst>
          <pc:docMk/>
          <pc:sldMk cId="1398439132" sldId="316"/>
        </pc:sldMkLst>
        <pc:spChg chg="del">
          <ac:chgData name="MOHD. ADNAN KHAN" userId="1091f4106f0f1968" providerId="LiveId" clId="{A7664E93-87F4-425D-8F99-9BC5637A6AC4}" dt="2024-07-04T21:13:23.442" v="512" actId="478"/>
          <ac:spMkLst>
            <pc:docMk/>
            <pc:sldMk cId="1398439132" sldId="316"/>
            <ac:spMk id="5" creationId="{1B07C49E-AFFC-EC46-8930-E4D428F5F943}"/>
          </ac:spMkLst>
        </pc:spChg>
        <pc:spChg chg="add mod">
          <ac:chgData name="MOHD. ADNAN KHAN" userId="1091f4106f0f1968" providerId="LiveId" clId="{A7664E93-87F4-425D-8F99-9BC5637A6AC4}" dt="2024-07-04T21:29:04.898" v="910" actId="1076"/>
          <ac:spMkLst>
            <pc:docMk/>
            <pc:sldMk cId="1398439132" sldId="316"/>
            <ac:spMk id="8" creationId="{76A1EC20-96E5-25A1-95A2-9BF118A154D1}"/>
          </ac:spMkLst>
        </pc:spChg>
        <pc:picChg chg="add mod">
          <ac:chgData name="MOHD. ADNAN KHAN" userId="1091f4106f0f1968" providerId="LiveId" clId="{A7664E93-87F4-425D-8F99-9BC5637A6AC4}" dt="2024-07-04T21:28:42.996" v="899" actId="1076"/>
          <ac:picMkLst>
            <pc:docMk/>
            <pc:sldMk cId="1398439132" sldId="316"/>
            <ac:picMk id="6" creationId="{AFDC6E53-A4DF-3446-E254-63B957E33AF6}"/>
          </ac:picMkLst>
        </pc:picChg>
      </pc:sldChg>
      <pc:sldChg chg="addSp delSp modSp mod">
        <pc:chgData name="MOHD. ADNAN KHAN" userId="1091f4106f0f1968" providerId="LiveId" clId="{A7664E93-87F4-425D-8F99-9BC5637A6AC4}" dt="2024-07-04T21:29:44.180" v="924" actId="1076"/>
        <pc:sldMkLst>
          <pc:docMk/>
          <pc:sldMk cId="3975168428" sldId="317"/>
        </pc:sldMkLst>
        <pc:spChg chg="del">
          <ac:chgData name="MOHD. ADNAN KHAN" userId="1091f4106f0f1968" providerId="LiveId" clId="{A7664E93-87F4-425D-8F99-9BC5637A6AC4}" dt="2024-07-04T21:13:48.508" v="515" actId="478"/>
          <ac:spMkLst>
            <pc:docMk/>
            <pc:sldMk cId="3975168428" sldId="317"/>
            <ac:spMk id="5" creationId="{1B07C49E-AFFC-EC46-8930-E4D428F5F943}"/>
          </ac:spMkLst>
        </pc:spChg>
        <pc:spChg chg="add mod">
          <ac:chgData name="MOHD. ADNAN KHAN" userId="1091f4106f0f1968" providerId="LiveId" clId="{A7664E93-87F4-425D-8F99-9BC5637A6AC4}" dt="2024-07-04T21:29:44.180" v="924" actId="1076"/>
          <ac:spMkLst>
            <pc:docMk/>
            <pc:sldMk cId="3975168428" sldId="317"/>
            <ac:spMk id="8" creationId="{FE13E5F9-A7F2-BAC1-CE54-DDF9490D04A1}"/>
          </ac:spMkLst>
        </pc:spChg>
        <pc:picChg chg="add mod">
          <ac:chgData name="MOHD. ADNAN KHAN" userId="1091f4106f0f1968" providerId="LiveId" clId="{A7664E93-87F4-425D-8F99-9BC5637A6AC4}" dt="2024-07-04T21:29:38.230" v="923" actId="1076"/>
          <ac:picMkLst>
            <pc:docMk/>
            <pc:sldMk cId="3975168428" sldId="317"/>
            <ac:picMk id="6" creationId="{EE0B8E39-0C06-F682-24E7-0CCB0B61FE38}"/>
          </ac:picMkLst>
        </pc:picChg>
      </pc:sldChg>
      <pc:sldChg chg="addSp delSp modSp mod">
        <pc:chgData name="MOHD. ADNAN KHAN" userId="1091f4106f0f1968" providerId="LiveId" clId="{A7664E93-87F4-425D-8F99-9BC5637A6AC4}" dt="2024-07-04T21:32:06.917" v="969" actId="6549"/>
        <pc:sldMkLst>
          <pc:docMk/>
          <pc:sldMk cId="239597884" sldId="318"/>
        </pc:sldMkLst>
        <pc:spChg chg="del mod">
          <ac:chgData name="MOHD. ADNAN KHAN" userId="1091f4106f0f1968" providerId="LiveId" clId="{A7664E93-87F4-425D-8F99-9BC5637A6AC4}" dt="2024-07-04T21:15:46.511" v="586" actId="478"/>
          <ac:spMkLst>
            <pc:docMk/>
            <pc:sldMk cId="239597884" sldId="318"/>
            <ac:spMk id="5" creationId="{85D9F803-CDBC-C74C-AF1B-2B5937D1C241}"/>
          </ac:spMkLst>
        </pc:spChg>
        <pc:spChg chg="add mod">
          <ac:chgData name="MOHD. ADNAN KHAN" userId="1091f4106f0f1968" providerId="LiveId" clId="{A7664E93-87F4-425D-8F99-9BC5637A6AC4}" dt="2024-07-04T21:32:06.917" v="969" actId="6549"/>
          <ac:spMkLst>
            <pc:docMk/>
            <pc:sldMk cId="239597884" sldId="318"/>
            <ac:spMk id="7" creationId="{5DD887CB-89DB-34A3-08F2-12DFEAC9E44B}"/>
          </ac:spMkLst>
        </pc:spChg>
        <pc:spChg chg="mod">
          <ac:chgData name="MOHD. ADNAN KHAN" userId="1091f4106f0f1968" providerId="LiveId" clId="{A7664E93-87F4-425D-8F99-9BC5637A6AC4}" dt="2024-07-04T21:15:31.015" v="584" actId="20577"/>
          <ac:spMkLst>
            <pc:docMk/>
            <pc:sldMk cId="239597884" sldId="318"/>
            <ac:spMk id="8" creationId="{2E0ECA32-E146-40DA-85CD-9677244BC3EC}"/>
          </ac:spMkLst>
        </pc:spChg>
        <pc:picChg chg="add mod">
          <ac:chgData name="MOHD. ADNAN KHAN" userId="1091f4106f0f1968" providerId="LiveId" clId="{A7664E93-87F4-425D-8F99-9BC5637A6AC4}" dt="2024-07-04T21:30:48.260" v="937" actId="1076"/>
          <ac:picMkLst>
            <pc:docMk/>
            <pc:sldMk cId="239597884" sldId="318"/>
            <ac:picMk id="4" creationId="{4D2CB457-3C34-6394-0D94-06A3D77DE68B}"/>
          </ac:picMkLst>
        </pc:picChg>
      </pc:sldChg>
      <pc:sldChg chg="addSp delSp modSp mod">
        <pc:chgData name="MOHD. ADNAN KHAN" userId="1091f4106f0f1968" providerId="LiveId" clId="{A7664E93-87F4-425D-8F99-9BC5637A6AC4}" dt="2024-07-04T21:32:52.746" v="993" actId="123"/>
        <pc:sldMkLst>
          <pc:docMk/>
          <pc:sldMk cId="232499080" sldId="319"/>
        </pc:sldMkLst>
        <pc:spChg chg="del">
          <ac:chgData name="MOHD. ADNAN KHAN" userId="1091f4106f0f1968" providerId="LiveId" clId="{A7664E93-87F4-425D-8F99-9BC5637A6AC4}" dt="2024-07-04T21:16:09.468" v="590" actId="478"/>
          <ac:spMkLst>
            <pc:docMk/>
            <pc:sldMk cId="232499080" sldId="319"/>
            <ac:spMk id="5" creationId="{85D9F803-CDBC-C74C-AF1B-2B5937D1C241}"/>
          </ac:spMkLst>
        </pc:spChg>
        <pc:spChg chg="add mod">
          <ac:chgData name="MOHD. ADNAN KHAN" userId="1091f4106f0f1968" providerId="LiveId" clId="{A7664E93-87F4-425D-8F99-9BC5637A6AC4}" dt="2024-07-04T21:32:52.746" v="993" actId="123"/>
          <ac:spMkLst>
            <pc:docMk/>
            <pc:sldMk cId="232499080" sldId="319"/>
            <ac:spMk id="7" creationId="{3108515A-805A-C530-8E07-99C71937B979}"/>
          </ac:spMkLst>
        </pc:spChg>
        <pc:spChg chg="mod">
          <ac:chgData name="MOHD. ADNAN KHAN" userId="1091f4106f0f1968" providerId="LiveId" clId="{A7664E93-87F4-425D-8F99-9BC5637A6AC4}" dt="2024-07-04T21:16:24.746" v="594" actId="27636"/>
          <ac:spMkLst>
            <pc:docMk/>
            <pc:sldMk cId="232499080" sldId="319"/>
            <ac:spMk id="8" creationId="{34C97452-C78A-4701-B8AB-ABFE63D5BEDE}"/>
          </ac:spMkLst>
        </pc:spChg>
        <pc:picChg chg="add mod">
          <ac:chgData name="MOHD. ADNAN KHAN" userId="1091f4106f0f1968" providerId="LiveId" clId="{A7664E93-87F4-425D-8F99-9BC5637A6AC4}" dt="2024-07-04T21:16:38.110" v="596" actId="1076"/>
          <ac:picMkLst>
            <pc:docMk/>
            <pc:sldMk cId="232499080" sldId="319"/>
            <ac:picMk id="4" creationId="{14B157E2-1679-00D5-130D-0E1E00700893}"/>
          </ac:picMkLst>
        </pc:picChg>
      </pc:sldChg>
      <pc:sldChg chg="addSp delSp modSp mod">
        <pc:chgData name="MOHD. ADNAN KHAN" userId="1091f4106f0f1968" providerId="LiveId" clId="{A7664E93-87F4-425D-8F99-9BC5637A6AC4}" dt="2024-07-04T21:36:06.593" v="1070" actId="1076"/>
        <pc:sldMkLst>
          <pc:docMk/>
          <pc:sldMk cId="3645034231" sldId="320"/>
        </pc:sldMkLst>
        <pc:spChg chg="del">
          <ac:chgData name="MOHD. ADNAN KHAN" userId="1091f4106f0f1968" providerId="LiveId" clId="{A7664E93-87F4-425D-8F99-9BC5637A6AC4}" dt="2024-07-04T21:23:17.255" v="712" actId="478"/>
          <ac:spMkLst>
            <pc:docMk/>
            <pc:sldMk cId="3645034231" sldId="320"/>
            <ac:spMk id="5" creationId="{1B07C49E-AFFC-EC46-8930-E4D428F5F943}"/>
          </ac:spMkLst>
        </pc:spChg>
        <pc:spChg chg="add mod">
          <ac:chgData name="MOHD. ADNAN KHAN" userId="1091f4106f0f1968" providerId="LiveId" clId="{A7664E93-87F4-425D-8F99-9BC5637A6AC4}" dt="2024-07-04T21:36:06.593" v="1070" actId="1076"/>
          <ac:spMkLst>
            <pc:docMk/>
            <pc:sldMk cId="3645034231" sldId="320"/>
            <ac:spMk id="7" creationId="{C31E3923-9BCC-A515-B6DD-452EB1C1535B}"/>
          </ac:spMkLst>
        </pc:spChg>
        <pc:picChg chg="add mod">
          <ac:chgData name="MOHD. ADNAN KHAN" userId="1091f4106f0f1968" providerId="LiveId" clId="{A7664E93-87F4-425D-8F99-9BC5637A6AC4}" dt="2024-07-04T21:35:35.604" v="1059" actId="1076"/>
          <ac:picMkLst>
            <pc:docMk/>
            <pc:sldMk cId="3645034231" sldId="320"/>
            <ac:picMk id="3" creationId="{2770A9A0-63FB-8A6F-D8AD-375480EB4E7A}"/>
          </ac:picMkLst>
        </pc:picChg>
      </pc:sldChg>
      <pc:sldChg chg="addSp delSp modSp mod">
        <pc:chgData name="MOHD. ADNAN KHAN" userId="1091f4106f0f1968" providerId="LiveId" clId="{A7664E93-87F4-425D-8F99-9BC5637A6AC4}" dt="2024-07-04T21:33:17.433" v="1004" actId="1076"/>
        <pc:sldMkLst>
          <pc:docMk/>
          <pc:sldMk cId="700132931" sldId="322"/>
        </pc:sldMkLst>
        <pc:spChg chg="del">
          <ac:chgData name="MOHD. ADNAN KHAN" userId="1091f4106f0f1968" providerId="LiveId" clId="{A7664E93-87F4-425D-8F99-9BC5637A6AC4}" dt="2024-07-04T21:19:24.328" v="598" actId="478"/>
          <ac:spMkLst>
            <pc:docMk/>
            <pc:sldMk cId="700132931" sldId="322"/>
            <ac:spMk id="5" creationId="{85D9F803-CDBC-C74C-AF1B-2B5937D1C241}"/>
          </ac:spMkLst>
        </pc:spChg>
        <pc:spChg chg="add mod">
          <ac:chgData name="MOHD. ADNAN KHAN" userId="1091f4106f0f1968" providerId="LiveId" clId="{A7664E93-87F4-425D-8F99-9BC5637A6AC4}" dt="2024-07-04T21:33:17.433" v="1004" actId="1076"/>
          <ac:spMkLst>
            <pc:docMk/>
            <pc:sldMk cId="700132931" sldId="322"/>
            <ac:spMk id="7" creationId="{080CB1EE-2DDE-C116-8B6A-A9646282EC74}"/>
          </ac:spMkLst>
        </pc:spChg>
        <pc:spChg chg="mod">
          <ac:chgData name="MOHD. ADNAN KHAN" userId="1091f4106f0f1968" providerId="LiveId" clId="{A7664E93-87F4-425D-8F99-9BC5637A6AC4}" dt="2024-07-04T21:19:49.195" v="632"/>
          <ac:spMkLst>
            <pc:docMk/>
            <pc:sldMk cId="700132931" sldId="322"/>
            <ac:spMk id="8" creationId="{9456A072-47A6-4424-9ABE-F398119040DD}"/>
          </ac:spMkLst>
        </pc:spChg>
        <pc:picChg chg="add">
          <ac:chgData name="MOHD. ADNAN KHAN" userId="1091f4106f0f1968" providerId="LiveId" clId="{A7664E93-87F4-425D-8F99-9BC5637A6AC4}" dt="2024-07-04T21:19:25.597" v="599" actId="22"/>
          <ac:picMkLst>
            <pc:docMk/>
            <pc:sldMk cId="700132931" sldId="322"/>
            <ac:picMk id="4" creationId="{AB1905F3-F938-FAAC-F7DC-21E00FE7E649}"/>
          </ac:picMkLst>
        </pc:picChg>
      </pc:sldChg>
      <pc:sldChg chg="addSp delSp modSp mod">
        <pc:chgData name="MOHD. ADNAN KHAN" userId="1091f4106f0f1968" providerId="LiveId" clId="{A7664E93-87F4-425D-8F99-9BC5637A6AC4}" dt="2024-07-04T21:33:40.307" v="1015" actId="1076"/>
        <pc:sldMkLst>
          <pc:docMk/>
          <pc:sldMk cId="1866160706" sldId="323"/>
        </pc:sldMkLst>
        <pc:spChg chg="del">
          <ac:chgData name="MOHD. ADNAN KHAN" userId="1091f4106f0f1968" providerId="LiveId" clId="{A7664E93-87F4-425D-8F99-9BC5637A6AC4}" dt="2024-07-04T21:20:21.489" v="663" actId="478"/>
          <ac:spMkLst>
            <pc:docMk/>
            <pc:sldMk cId="1866160706" sldId="323"/>
            <ac:spMk id="5" creationId="{85D9F803-CDBC-C74C-AF1B-2B5937D1C241}"/>
          </ac:spMkLst>
        </pc:spChg>
        <pc:spChg chg="add mod">
          <ac:chgData name="MOHD. ADNAN KHAN" userId="1091f4106f0f1968" providerId="LiveId" clId="{A7664E93-87F4-425D-8F99-9BC5637A6AC4}" dt="2024-07-04T21:33:40.307" v="1015" actId="1076"/>
          <ac:spMkLst>
            <pc:docMk/>
            <pc:sldMk cId="1866160706" sldId="323"/>
            <ac:spMk id="7" creationId="{AC710510-6F92-0677-60CC-DE49996E0316}"/>
          </ac:spMkLst>
        </pc:spChg>
        <pc:spChg chg="mod">
          <ac:chgData name="MOHD. ADNAN KHAN" userId="1091f4106f0f1968" providerId="LiveId" clId="{A7664E93-87F4-425D-8F99-9BC5637A6AC4}" dt="2024-07-04T21:20:08.868" v="662" actId="6549"/>
          <ac:spMkLst>
            <pc:docMk/>
            <pc:sldMk cId="1866160706" sldId="323"/>
            <ac:spMk id="8" creationId="{4EF94599-779E-457E-B57B-6063EBF7A840}"/>
          </ac:spMkLst>
        </pc:spChg>
        <pc:picChg chg="add">
          <ac:chgData name="MOHD. ADNAN KHAN" userId="1091f4106f0f1968" providerId="LiveId" clId="{A7664E93-87F4-425D-8F99-9BC5637A6AC4}" dt="2024-07-04T21:20:32.026" v="664" actId="22"/>
          <ac:picMkLst>
            <pc:docMk/>
            <pc:sldMk cId="1866160706" sldId="323"/>
            <ac:picMk id="4" creationId="{240C4C29-C51F-4CCA-1501-26F8B25E2A8C}"/>
          </ac:picMkLst>
        </pc:picChg>
      </pc:sldChg>
      <pc:sldChg chg="addSp delSp modSp mod">
        <pc:chgData name="MOHD. ADNAN KHAN" userId="1091f4106f0f1968" providerId="LiveId" clId="{A7664E93-87F4-425D-8F99-9BC5637A6AC4}" dt="2024-07-04T21:34:15.399" v="1030" actId="1076"/>
        <pc:sldMkLst>
          <pc:docMk/>
          <pc:sldMk cId="252359608" sldId="324"/>
        </pc:sldMkLst>
        <pc:spChg chg="del">
          <ac:chgData name="MOHD. ADNAN KHAN" userId="1091f4106f0f1968" providerId="LiveId" clId="{A7664E93-87F4-425D-8F99-9BC5637A6AC4}" dt="2024-07-04T21:21:03.787" v="695" actId="478"/>
          <ac:spMkLst>
            <pc:docMk/>
            <pc:sldMk cId="252359608" sldId="324"/>
            <ac:spMk id="5" creationId="{85D9F803-CDBC-C74C-AF1B-2B5937D1C241}"/>
          </ac:spMkLst>
        </pc:spChg>
        <pc:spChg chg="add mod">
          <ac:chgData name="MOHD. ADNAN KHAN" userId="1091f4106f0f1968" providerId="LiveId" clId="{A7664E93-87F4-425D-8F99-9BC5637A6AC4}" dt="2024-07-04T21:34:15.399" v="1030" actId="1076"/>
          <ac:spMkLst>
            <pc:docMk/>
            <pc:sldMk cId="252359608" sldId="324"/>
            <ac:spMk id="7" creationId="{55EDCADF-A321-F50F-376F-BEC943C2D999}"/>
          </ac:spMkLst>
        </pc:spChg>
        <pc:spChg chg="mod">
          <ac:chgData name="MOHD. ADNAN KHAN" userId="1091f4106f0f1968" providerId="LiveId" clId="{A7664E93-87F4-425D-8F99-9BC5637A6AC4}" dt="2024-07-04T21:21:00.707" v="694" actId="6549"/>
          <ac:spMkLst>
            <pc:docMk/>
            <pc:sldMk cId="252359608" sldId="324"/>
            <ac:spMk id="12" creationId="{4D271BF5-BAA1-4CEB-A575-76A097FABBBA}"/>
          </ac:spMkLst>
        </pc:spChg>
        <pc:picChg chg="add mod">
          <ac:chgData name="MOHD. ADNAN KHAN" userId="1091f4106f0f1968" providerId="LiveId" clId="{A7664E93-87F4-425D-8F99-9BC5637A6AC4}" dt="2024-07-04T21:33:49.838" v="1017" actId="1076"/>
          <ac:picMkLst>
            <pc:docMk/>
            <pc:sldMk cId="252359608" sldId="324"/>
            <ac:picMk id="4" creationId="{2B5BF118-B9A3-AB8C-D6CB-E7CAE30B386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MohdAdnanKhan001/SpaceX-Data-Science-Project/blob/main/3.%20Data%20wrangling%20SpaceX.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hdAdnanKhan001/SpaceX-Data-Science-Project/blob/main/5.%20Data%20visualization%20SpaceX.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ohdAdnanKhan001/SpaceX-Data-Science-Project/blob/main/4.%20EDA%20with%20Sql%20SpaceX.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ohdAdnanKhan001/SpaceX-Data-Science-Project/blob/main/6.%20site%20location%20SpaceX.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MohdAdnanKhan001/SpaceX-Data-Science-Project/blob/main/7.%20Machine%20Learning%20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MohdAdnanKhan001/SpaceX-Data-Science-Project/blob/main/1.%20Data%20collection%20using%20API%20SpaceX.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MohdAdnanKhan001/SpaceX-Data-Science-Project/blob/main/2.%20webscraping%20SpaceX.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2374673" y="4984232"/>
            <a:ext cx="2972254" cy="830997"/>
          </a:xfrm>
          <a:prstGeom prst="rect">
            <a:avLst/>
          </a:prstGeom>
          <a:noFill/>
        </p:spPr>
        <p:txBody>
          <a:bodyPr wrap="square" lIns="91440" tIns="45720" rIns="91440" bIns="45720" rtlCol="0" anchor="t">
            <a:spAutoFit/>
          </a:bodyPr>
          <a:lstStyle/>
          <a:p>
            <a:pPr algn="ctr"/>
            <a:r>
              <a:rPr lang="en-US" sz="2400" b="1" dirty="0">
                <a:solidFill>
                  <a:schemeClr val="bg2"/>
                </a:solidFill>
                <a:latin typeface="Abadi"/>
                <a:ea typeface="SF Pro" pitchFamily="2" charset="0"/>
                <a:cs typeface="SF Pro" pitchFamily="2" charset="0"/>
              </a:rPr>
              <a:t>MOHD ADNAN KHAN</a:t>
            </a:r>
          </a:p>
          <a:p>
            <a:pPr algn="ctr"/>
            <a:r>
              <a:rPr lang="en-US" sz="2400" b="1" dirty="0">
                <a:solidFill>
                  <a:schemeClr val="bg2"/>
                </a:solidFill>
                <a:latin typeface="Abadi"/>
                <a:ea typeface="SF Pro" pitchFamily="2" charset="0"/>
                <a:cs typeface="SF Pro" pitchFamily="2" charset="0"/>
              </a:rPr>
              <a:t>08-07-2024</a:t>
            </a:r>
            <a:endParaRPr lang="en-US" sz="2400" b="1" dirty="0">
              <a:solidFill>
                <a:schemeClr val="bg2"/>
              </a:solidFill>
              <a:latin typeface="Abadi" panose="020B0604020104020204" pitchFamily="34" charset="0"/>
              <a:ea typeface="SF Pro" pitchFamily="2" charset="0"/>
              <a:cs typeface="SF Pro" pitchFamily="2" charset="0"/>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4643"/>
            <a:ext cx="5833989" cy="5304848"/>
          </a:xfrm>
          <a:prstGeom prst="rect">
            <a:avLst/>
          </a:prstGeom>
        </p:spPr>
        <p:txBody>
          <a:bodyPr/>
          <a:lstStyle/>
          <a:p>
            <a:pPr marL="0" indent="0">
              <a:buNone/>
            </a:pPr>
            <a:r>
              <a:rPr lang="en-US" sz="2100" dirty="0"/>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a:t>
            </a:r>
            <a:r>
              <a:rPr lang="en-US" sz="2100" dirty="0" err="1"/>
              <a:t>pad.True</a:t>
            </a:r>
            <a:r>
              <a:rPr lang="en-US" sz="2100" dirty="0"/>
              <a:t> ASDS means the mission outcome was successfully landed on a drone ship False ASDS means the mission outcome was unsuccessfully landed on a drone ship. We mainly convert those outcomes into Training Labels with “1” means the booster successfully landed, “0” means it was unsuccessful.</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09E4C29D-4696-3C9F-0EC6-9891E8846B4D}"/>
              </a:ext>
            </a:extLst>
          </p:cNvPr>
          <p:cNvPicPr>
            <a:picLocks noChangeAspect="1"/>
          </p:cNvPicPr>
          <p:nvPr/>
        </p:nvPicPr>
        <p:blipFill>
          <a:blip r:embed="rId3"/>
          <a:stretch>
            <a:fillRect/>
          </a:stretch>
        </p:blipFill>
        <p:spPr>
          <a:xfrm>
            <a:off x="6817669" y="1347992"/>
            <a:ext cx="5077534" cy="5344271"/>
          </a:xfrm>
          <a:prstGeom prst="rect">
            <a:avLst/>
          </a:prstGeom>
        </p:spPr>
      </p:pic>
      <p:sp>
        <p:nvSpPr>
          <p:cNvPr id="6" name="TextBox 5">
            <a:extLst>
              <a:ext uri="{FF2B5EF4-FFF2-40B4-BE49-F238E27FC236}">
                <a16:creationId xmlns:a16="http://schemas.microsoft.com/office/drawing/2014/main" id="{A742A238-1F03-541C-277E-B8C8BA844149}"/>
              </a:ext>
            </a:extLst>
          </p:cNvPr>
          <p:cNvSpPr txBox="1"/>
          <p:nvPr/>
        </p:nvSpPr>
        <p:spPr>
          <a:xfrm>
            <a:off x="5430982" y="6427211"/>
            <a:ext cx="1330036" cy="369332"/>
          </a:xfrm>
          <a:prstGeom prst="rect">
            <a:avLst/>
          </a:prstGeom>
          <a:noFill/>
        </p:spPr>
        <p:txBody>
          <a:bodyPr wrap="square" rtlCol="0">
            <a:spAutoFit/>
          </a:bodyPr>
          <a:lstStyle/>
          <a:p>
            <a:r>
              <a:rPr lang="en-IN" dirty="0" err="1">
                <a:hlinkClick r:id="rId4"/>
              </a:rPr>
              <a:t>Github</a:t>
            </a:r>
            <a:r>
              <a:rPr lang="en-IN" dirty="0">
                <a:hlinkClick r:id="rId4"/>
              </a:rPr>
              <a:t> URL</a:t>
            </a:r>
            <a:endParaRPr lang="en-IN"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400" dirty="0"/>
              <a:t>Charts were plotted: </a:t>
            </a:r>
          </a:p>
          <a:p>
            <a:pPr marL="457200" lvl="1" indent="0">
              <a:lnSpc>
                <a:spcPct val="100000"/>
              </a:lnSpc>
              <a:spcBef>
                <a:spcPts val="1400"/>
              </a:spcBef>
              <a:buNone/>
            </a:pPr>
            <a:r>
              <a:rPr lang="en-US" sz="2000" dirty="0"/>
              <a:t>Flight Number vs. Payload Mass, Flight Number vs. Launch Site, Payload Mass vs. Launch Site, Orbit Type vs. Success Rate, Flight Number vs. Orbit Type, Payload Mass vs Orbit Type and Success Rate Yearly Trend </a:t>
            </a:r>
          </a:p>
          <a:p>
            <a:pPr marL="0" indent="0">
              <a:lnSpc>
                <a:spcPct val="100000"/>
              </a:lnSpc>
              <a:spcBef>
                <a:spcPts val="1400"/>
              </a:spcBef>
              <a:buNone/>
            </a:pPr>
            <a:r>
              <a:rPr lang="en-US" sz="2400" dirty="0"/>
              <a:t>Scatter plots show the relationship between variables. If a relationship exists, they could be used in machine learning model. </a:t>
            </a:r>
          </a:p>
          <a:p>
            <a:pPr marL="0" indent="0">
              <a:lnSpc>
                <a:spcPct val="100000"/>
              </a:lnSpc>
              <a:spcBef>
                <a:spcPts val="1400"/>
              </a:spcBef>
              <a:buNone/>
            </a:pPr>
            <a:r>
              <a:rPr lang="en-US" sz="2400" dirty="0"/>
              <a:t>Bar charts show comparisons among discrete categories. The goal is to show the relationship between the specific categories being compared and a measured value. </a:t>
            </a:r>
          </a:p>
          <a:p>
            <a:pPr marL="0" indent="0">
              <a:lnSpc>
                <a:spcPct val="100000"/>
              </a:lnSpc>
              <a:spcBef>
                <a:spcPts val="1400"/>
              </a:spcBef>
              <a:buNone/>
            </a:pPr>
            <a:r>
              <a:rPr lang="en-US" sz="2400" dirty="0"/>
              <a:t>Line charts show trends in data over time (time series).</a:t>
            </a:r>
            <a:endParaRPr lang="en-US" sz="4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E2DBDD09-DDF8-4038-E725-0AA18946ADF7}"/>
              </a:ext>
            </a:extLst>
          </p:cNvPr>
          <p:cNvSpPr txBox="1"/>
          <p:nvPr/>
        </p:nvSpPr>
        <p:spPr>
          <a:xfrm>
            <a:off x="5458691" y="6337823"/>
            <a:ext cx="1274617" cy="369332"/>
          </a:xfrm>
          <a:prstGeom prst="rect">
            <a:avLst/>
          </a:prstGeom>
          <a:noFill/>
        </p:spPr>
        <p:txBody>
          <a:bodyPr wrap="square" rtlCol="0">
            <a:spAutoFit/>
          </a:bodyPr>
          <a:lstStyle/>
          <a:p>
            <a:r>
              <a:rPr lang="en-IN" dirty="0" err="1">
                <a:hlinkClick r:id="rId3"/>
              </a:rPr>
              <a:t>Github</a:t>
            </a:r>
            <a:r>
              <a:rPr lang="en-IN" dirty="0">
                <a:hlinkClick r:id="rId3"/>
              </a:rPr>
              <a:t> URL</a:t>
            </a:r>
            <a:endParaRPr lang="en-IN"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11089480" cy="5315397"/>
          </a:xfrm>
          <a:prstGeom prst="rect">
            <a:avLst/>
          </a:prstGeom>
        </p:spPr>
        <p:txBody>
          <a:bodyPr lIns="91440" tIns="45720" rIns="91440" bIns="45720" anchor="t"/>
          <a:lstStyle/>
          <a:p>
            <a:pPr marL="0" indent="0" algn="just">
              <a:lnSpc>
                <a:spcPct val="100000"/>
              </a:lnSpc>
              <a:spcBef>
                <a:spcPts val="1400"/>
              </a:spcBef>
              <a:buNone/>
            </a:pPr>
            <a:r>
              <a:rPr lang="en-US" sz="1800" b="1" dirty="0"/>
              <a:t>Performed SQL queries:</a:t>
            </a:r>
          </a:p>
          <a:p>
            <a:pPr algn="just">
              <a:lnSpc>
                <a:spcPct val="100000"/>
              </a:lnSpc>
              <a:spcBef>
                <a:spcPts val="1400"/>
              </a:spcBef>
              <a:buFont typeface="Courier New" panose="02070309020205020404" pitchFamily="49" charset="0"/>
              <a:buChar char="o"/>
            </a:pPr>
            <a:r>
              <a:rPr lang="en-US" sz="1600" dirty="0"/>
              <a:t>Displaying the names of the unique launch sites in the space mission </a:t>
            </a:r>
          </a:p>
          <a:p>
            <a:pPr algn="just">
              <a:lnSpc>
                <a:spcPct val="100000"/>
              </a:lnSpc>
              <a:spcBef>
                <a:spcPts val="1400"/>
              </a:spcBef>
              <a:buFont typeface="Courier New" panose="02070309020205020404" pitchFamily="49" charset="0"/>
              <a:buChar char="o"/>
            </a:pPr>
            <a:r>
              <a:rPr lang="en-US" sz="1600" dirty="0"/>
              <a:t>Displaying 5 records where launch sites begin with the string ‘CCA’ </a:t>
            </a:r>
          </a:p>
          <a:p>
            <a:pPr algn="just">
              <a:lnSpc>
                <a:spcPct val="100000"/>
              </a:lnSpc>
              <a:spcBef>
                <a:spcPts val="1400"/>
              </a:spcBef>
              <a:buFont typeface="Courier New" panose="02070309020205020404" pitchFamily="49" charset="0"/>
              <a:buChar char="o"/>
            </a:pPr>
            <a:r>
              <a:rPr lang="en-US" sz="1600" dirty="0"/>
              <a:t>Displaying the total payload mass carried by boosters launched by NASA (CRS) </a:t>
            </a:r>
          </a:p>
          <a:p>
            <a:pPr algn="just">
              <a:lnSpc>
                <a:spcPct val="100000"/>
              </a:lnSpc>
              <a:spcBef>
                <a:spcPts val="1400"/>
              </a:spcBef>
              <a:buFont typeface="Courier New" panose="02070309020205020404" pitchFamily="49" charset="0"/>
              <a:buChar char="o"/>
            </a:pPr>
            <a:r>
              <a:rPr lang="en-US" sz="1600" dirty="0"/>
              <a:t>Displaying average payload mass carried by booster version F9 v1.1 </a:t>
            </a:r>
          </a:p>
          <a:p>
            <a:pPr algn="just">
              <a:lnSpc>
                <a:spcPct val="100000"/>
              </a:lnSpc>
              <a:spcBef>
                <a:spcPts val="1400"/>
              </a:spcBef>
              <a:buFont typeface="Courier New" panose="02070309020205020404" pitchFamily="49" charset="0"/>
              <a:buChar char="o"/>
            </a:pPr>
            <a:r>
              <a:rPr lang="en-US" sz="1600" dirty="0"/>
              <a:t>Listing the date when the first successful landing outcome in ground pad was achieved </a:t>
            </a:r>
          </a:p>
          <a:p>
            <a:pPr algn="just">
              <a:lnSpc>
                <a:spcPct val="100000"/>
              </a:lnSpc>
              <a:spcBef>
                <a:spcPts val="1400"/>
              </a:spcBef>
              <a:buFont typeface="Courier New" panose="02070309020205020404" pitchFamily="49" charset="0"/>
              <a:buChar char="o"/>
            </a:pPr>
            <a:r>
              <a:rPr lang="en-US" sz="1600" dirty="0"/>
              <a:t>Listing the names of the boosters which have success in drone ship and have payload mass greater than 4000 but less than 6000 </a:t>
            </a:r>
          </a:p>
          <a:p>
            <a:pPr algn="just">
              <a:lnSpc>
                <a:spcPct val="100000"/>
              </a:lnSpc>
              <a:spcBef>
                <a:spcPts val="1400"/>
              </a:spcBef>
              <a:buFont typeface="Courier New" panose="02070309020205020404" pitchFamily="49" charset="0"/>
              <a:buChar char="o"/>
            </a:pPr>
            <a:r>
              <a:rPr lang="en-US" sz="1600" dirty="0"/>
              <a:t>Listing the total number of successful and failure mission outcomes </a:t>
            </a:r>
          </a:p>
          <a:p>
            <a:pPr algn="just">
              <a:lnSpc>
                <a:spcPct val="100000"/>
              </a:lnSpc>
              <a:spcBef>
                <a:spcPts val="1400"/>
              </a:spcBef>
              <a:buFont typeface="Courier New" panose="02070309020205020404" pitchFamily="49" charset="0"/>
              <a:buChar char="o"/>
            </a:pPr>
            <a:r>
              <a:rPr lang="en-US" sz="1600" dirty="0"/>
              <a:t>Listing the names of the booster versions which have carried the maximum payload mass </a:t>
            </a:r>
          </a:p>
          <a:p>
            <a:pPr algn="just">
              <a:lnSpc>
                <a:spcPct val="100000"/>
              </a:lnSpc>
              <a:spcBef>
                <a:spcPts val="1400"/>
              </a:spcBef>
              <a:buFont typeface="Courier New" panose="02070309020205020404" pitchFamily="49" charset="0"/>
              <a:buChar char="o"/>
            </a:pPr>
            <a:r>
              <a:rPr lang="en-US" sz="1600" dirty="0"/>
              <a:t>Listing the failed landing outcomes in drone ship, their booster versions and launch site names for the months in year 2015 </a:t>
            </a:r>
          </a:p>
          <a:p>
            <a:pPr algn="just">
              <a:lnSpc>
                <a:spcPct val="100000"/>
              </a:lnSpc>
              <a:spcBef>
                <a:spcPts val="1400"/>
              </a:spcBef>
              <a:buFont typeface="Courier New" panose="02070309020205020404" pitchFamily="49" charset="0"/>
              <a:buChar char="o"/>
            </a:pPr>
            <a:r>
              <a:rPr lang="en-US" sz="1600" dirty="0"/>
              <a:t>Ranking the count of landing outcomes (such as Failure (drone ship) or Success (ground pad)) between the date 2010-06-04 and 2017-03-20 in descending order</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EDCA0333-1FA0-AFAF-2DA3-D3FC5B8C8CA8}"/>
              </a:ext>
            </a:extLst>
          </p:cNvPr>
          <p:cNvSpPr txBox="1"/>
          <p:nvPr/>
        </p:nvSpPr>
        <p:spPr>
          <a:xfrm>
            <a:off x="5472545" y="6327031"/>
            <a:ext cx="1246909" cy="369332"/>
          </a:xfrm>
          <a:prstGeom prst="rect">
            <a:avLst/>
          </a:prstGeom>
          <a:noFill/>
        </p:spPr>
        <p:txBody>
          <a:bodyPr wrap="square" rtlCol="0">
            <a:spAutoFit/>
          </a:bodyPr>
          <a:lstStyle/>
          <a:p>
            <a:r>
              <a:rPr lang="en-IN" dirty="0" err="1">
                <a:hlinkClick r:id="rId3"/>
              </a:rPr>
              <a:t>Github</a:t>
            </a:r>
            <a:r>
              <a:rPr lang="en-IN" dirty="0">
                <a:hlinkClick r:id="rId3"/>
              </a:rPr>
              <a:t> URL</a:t>
            </a:r>
            <a:endParaRPr lang="en-IN"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0331"/>
            <a:ext cx="11289145" cy="4849019"/>
          </a:xfrm>
          <a:prstGeom prst="rect">
            <a:avLst/>
          </a:prstGeom>
        </p:spPr>
        <p:txBody>
          <a:bodyPr>
            <a:normAutofit lnSpcReduction="10000"/>
          </a:bodyPr>
          <a:lstStyle/>
          <a:p>
            <a:pPr marL="0" indent="0" algn="just">
              <a:lnSpc>
                <a:spcPct val="100000"/>
              </a:lnSpc>
              <a:spcBef>
                <a:spcPts val="1400"/>
              </a:spcBef>
              <a:buNone/>
            </a:pPr>
            <a:r>
              <a:rPr lang="en-US" dirty="0"/>
              <a:t>Markers of all Launch Sites: </a:t>
            </a:r>
          </a:p>
          <a:p>
            <a:pPr lvl="1" algn="just">
              <a:lnSpc>
                <a:spcPct val="100000"/>
              </a:lnSpc>
              <a:spcBef>
                <a:spcPts val="1400"/>
              </a:spcBef>
            </a:pPr>
            <a:r>
              <a:rPr lang="en-US" sz="2000" dirty="0"/>
              <a:t>Added Marker with Circle, Popup Label and Text Label of NASA Johnson Space Center using its latitude and longitude coordinates as a start location. </a:t>
            </a:r>
          </a:p>
          <a:p>
            <a:pPr lvl="1" algn="just">
              <a:lnSpc>
                <a:spcPct val="100000"/>
              </a:lnSpc>
              <a:spcBef>
                <a:spcPts val="1400"/>
              </a:spcBef>
            </a:pPr>
            <a:r>
              <a:rPr lang="en-US" sz="2000" dirty="0"/>
              <a:t>Added Markers with Circle, Popup Label and Text Label of all Launch Sites using their latitude and longitude coordinates to show their geographical locations and proximity to Equator and coasts. </a:t>
            </a:r>
          </a:p>
          <a:p>
            <a:pPr marL="0" indent="0" algn="just">
              <a:lnSpc>
                <a:spcPct val="100000"/>
              </a:lnSpc>
              <a:spcBef>
                <a:spcPts val="1400"/>
              </a:spcBef>
              <a:buNone/>
            </a:pPr>
            <a:r>
              <a:rPr lang="en-US" dirty="0" err="1"/>
              <a:t>Coloured</a:t>
            </a:r>
            <a:r>
              <a:rPr lang="en-US" dirty="0"/>
              <a:t> Markers of the launch outcomes for each Launch Site: </a:t>
            </a:r>
          </a:p>
          <a:p>
            <a:pPr lvl="1" algn="just">
              <a:lnSpc>
                <a:spcPct val="100000"/>
              </a:lnSpc>
              <a:spcBef>
                <a:spcPts val="1400"/>
              </a:spcBef>
            </a:pPr>
            <a:r>
              <a:rPr lang="en-US" sz="2000" dirty="0"/>
              <a:t>Added </a:t>
            </a:r>
            <a:r>
              <a:rPr lang="en-US" sz="2000" dirty="0" err="1"/>
              <a:t>coloured</a:t>
            </a:r>
            <a:r>
              <a:rPr lang="en-US" sz="2000" dirty="0"/>
              <a:t> Markers of success (Green) and failed (Red) launches using Marker Cluster to identify which launch sites have relatively high success rates.</a:t>
            </a:r>
          </a:p>
          <a:p>
            <a:pPr marL="0" indent="0" algn="just">
              <a:lnSpc>
                <a:spcPct val="100000"/>
              </a:lnSpc>
              <a:spcBef>
                <a:spcPts val="1400"/>
              </a:spcBef>
              <a:buNone/>
            </a:pPr>
            <a:r>
              <a:rPr lang="en-US" dirty="0"/>
              <a:t>Distances between a Launch Site to its proximities: </a:t>
            </a:r>
          </a:p>
          <a:p>
            <a:pPr lvl="1" algn="just">
              <a:lnSpc>
                <a:spcPct val="100000"/>
              </a:lnSpc>
              <a:spcBef>
                <a:spcPts val="1400"/>
              </a:spcBef>
            </a:pPr>
            <a:r>
              <a:rPr lang="en-US" sz="2000" dirty="0"/>
              <a:t>Added </a:t>
            </a:r>
            <a:r>
              <a:rPr lang="en-US" sz="2000" dirty="0" err="1"/>
              <a:t>coloured</a:t>
            </a:r>
            <a:r>
              <a:rPr lang="en-US" sz="2000" dirty="0"/>
              <a:t> Lines to show distances between the Launch Site KSC LC-39A (as an example) and its proximities like Railway, Highway, Coastline and Closest City</a:t>
            </a:r>
            <a:endParaRPr lang="en-US" sz="40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7338A3A5-73D2-12CF-68C2-E34D27F36C0D}"/>
              </a:ext>
            </a:extLst>
          </p:cNvPr>
          <p:cNvSpPr txBox="1"/>
          <p:nvPr/>
        </p:nvSpPr>
        <p:spPr>
          <a:xfrm>
            <a:off x="5708073" y="6242545"/>
            <a:ext cx="1283855" cy="369332"/>
          </a:xfrm>
          <a:prstGeom prst="rect">
            <a:avLst/>
          </a:prstGeom>
          <a:noFill/>
        </p:spPr>
        <p:txBody>
          <a:bodyPr wrap="square" rtlCol="0">
            <a:spAutoFit/>
          </a:bodyPr>
          <a:lstStyle/>
          <a:p>
            <a:r>
              <a:rPr lang="en-IN" dirty="0" err="1">
                <a:hlinkClick r:id="rId3"/>
              </a:rPr>
              <a:t>Github</a:t>
            </a:r>
            <a:r>
              <a:rPr lang="en-IN" dirty="0">
                <a:hlinkClick r:id="rId3"/>
              </a:rPr>
              <a:t> URL</a:t>
            </a:r>
            <a:endParaRPr lang="en-IN"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a:bodyPr>
          <a:lstStyle/>
          <a:p>
            <a:pPr marL="0" indent="0" algn="just">
              <a:lnSpc>
                <a:spcPct val="100000"/>
              </a:lnSpc>
              <a:spcBef>
                <a:spcPts val="1400"/>
              </a:spcBef>
              <a:buNone/>
            </a:pPr>
            <a:r>
              <a:rPr lang="en-US" sz="2400" dirty="0"/>
              <a:t>Launch Sites Dropdown List: </a:t>
            </a:r>
            <a:endParaRPr lang="en-US" sz="2100" dirty="0"/>
          </a:p>
          <a:p>
            <a:pPr lvl="1" algn="just">
              <a:lnSpc>
                <a:spcPct val="100000"/>
              </a:lnSpc>
              <a:spcBef>
                <a:spcPts val="1400"/>
              </a:spcBef>
            </a:pPr>
            <a:r>
              <a:rPr lang="en-US" sz="2100" dirty="0"/>
              <a:t>Added a dropdown list to enable Launch Site selection</a:t>
            </a:r>
            <a:r>
              <a:rPr lang="en-US" sz="1900" dirty="0"/>
              <a:t>. </a:t>
            </a:r>
          </a:p>
          <a:p>
            <a:pPr marL="0" indent="0" algn="just">
              <a:lnSpc>
                <a:spcPct val="100000"/>
              </a:lnSpc>
              <a:spcBef>
                <a:spcPts val="1400"/>
              </a:spcBef>
              <a:buNone/>
            </a:pPr>
            <a:r>
              <a:rPr lang="en-US" sz="2400" dirty="0"/>
              <a:t>Pie Chart showing Success Launches (All Sites/Certain Site): </a:t>
            </a:r>
          </a:p>
          <a:p>
            <a:pPr lvl="1" algn="just">
              <a:lnSpc>
                <a:spcPct val="100000"/>
              </a:lnSpc>
              <a:spcBef>
                <a:spcPts val="1400"/>
              </a:spcBef>
            </a:pPr>
            <a:r>
              <a:rPr lang="en-US" sz="2000" dirty="0"/>
              <a:t>Added a pie chart to show the total successful launches count for all sites and the Success vs. Failed counts for the site, if a specific Launch Site was selected. </a:t>
            </a:r>
          </a:p>
          <a:p>
            <a:pPr marL="0" indent="0" algn="just">
              <a:lnSpc>
                <a:spcPct val="100000"/>
              </a:lnSpc>
              <a:spcBef>
                <a:spcPts val="1400"/>
              </a:spcBef>
              <a:buNone/>
            </a:pPr>
            <a:r>
              <a:rPr lang="en-US" sz="2400" dirty="0"/>
              <a:t>Slider of Payload Mass Range: </a:t>
            </a:r>
          </a:p>
          <a:p>
            <a:pPr lvl="1" algn="just">
              <a:lnSpc>
                <a:spcPct val="100000"/>
              </a:lnSpc>
              <a:spcBef>
                <a:spcPts val="1400"/>
              </a:spcBef>
            </a:pPr>
            <a:r>
              <a:rPr lang="en-US" sz="2100" dirty="0"/>
              <a:t>Added a slider to select Payload range. </a:t>
            </a:r>
          </a:p>
          <a:p>
            <a:pPr marL="0" indent="0" algn="just">
              <a:lnSpc>
                <a:spcPct val="100000"/>
              </a:lnSpc>
              <a:spcBef>
                <a:spcPts val="1400"/>
              </a:spcBef>
              <a:buNone/>
            </a:pPr>
            <a:r>
              <a:rPr lang="en-US" sz="2400" dirty="0"/>
              <a:t>Scatter Chart of Payload Mass vs. Success Rate for the different Booster Versions: </a:t>
            </a:r>
          </a:p>
          <a:p>
            <a:pPr lvl="1" algn="just">
              <a:lnSpc>
                <a:spcPct val="100000"/>
              </a:lnSpc>
              <a:spcBef>
                <a:spcPts val="1400"/>
              </a:spcBef>
            </a:pPr>
            <a:r>
              <a:rPr lang="en-US" sz="2100" dirty="0"/>
              <a:t>Added a scatter chart to show the correlation between Payload and Launch Success.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E083C574-B915-AC41-B7E8-83DB5D17E5C2}"/>
              </a:ext>
            </a:extLst>
          </p:cNvPr>
          <p:cNvPicPr>
            <a:picLocks noChangeAspect="1"/>
          </p:cNvPicPr>
          <p:nvPr/>
        </p:nvPicPr>
        <p:blipFill>
          <a:blip r:embed="rId3"/>
          <a:stretch>
            <a:fillRect/>
          </a:stretch>
        </p:blipFill>
        <p:spPr>
          <a:xfrm>
            <a:off x="0" y="1163497"/>
            <a:ext cx="12192000" cy="5145805"/>
          </a:xfrm>
          <a:prstGeom prst="rect">
            <a:avLst/>
          </a:prstGeom>
        </p:spPr>
      </p:pic>
      <p:sp>
        <p:nvSpPr>
          <p:cNvPr id="7" name="TextBox 6">
            <a:extLst>
              <a:ext uri="{FF2B5EF4-FFF2-40B4-BE49-F238E27FC236}">
                <a16:creationId xmlns:a16="http://schemas.microsoft.com/office/drawing/2014/main" id="{A97BF2CC-C1D9-B669-5CC7-24C62C12DFD7}"/>
              </a:ext>
            </a:extLst>
          </p:cNvPr>
          <p:cNvSpPr txBox="1"/>
          <p:nvPr/>
        </p:nvSpPr>
        <p:spPr>
          <a:xfrm>
            <a:off x="5435600" y="6422045"/>
            <a:ext cx="1320800" cy="369332"/>
          </a:xfrm>
          <a:prstGeom prst="rect">
            <a:avLst/>
          </a:prstGeom>
          <a:noFill/>
        </p:spPr>
        <p:txBody>
          <a:bodyPr wrap="square" rtlCol="0">
            <a:spAutoFit/>
          </a:bodyPr>
          <a:lstStyle/>
          <a:p>
            <a:r>
              <a:rPr lang="en-IN" dirty="0" err="1">
                <a:hlinkClick r:id="rId4"/>
              </a:rPr>
              <a:t>Github</a:t>
            </a:r>
            <a:r>
              <a:rPr lang="en-IN" dirty="0">
                <a:hlinkClick r:id="rId4"/>
              </a:rPr>
              <a:t> URL</a:t>
            </a:r>
            <a:endParaRPr lang="en-IN"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045648" y="1999800"/>
            <a:ext cx="10239963" cy="34311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4400" dirty="0">
                <a:solidFill>
                  <a:schemeClr val="accent3">
                    <a:lumMod val="25000"/>
                  </a:schemeClr>
                </a:solidFill>
                <a:latin typeface="Abadi" panose="020B0604020104020204" pitchFamily="34" charset="0"/>
              </a:rPr>
              <a:t>Exploratory data analysis results</a:t>
            </a:r>
          </a:p>
          <a:p>
            <a:pPr algn="just">
              <a:lnSpc>
                <a:spcPct val="100000"/>
              </a:lnSpc>
              <a:spcBef>
                <a:spcPts val="1400"/>
              </a:spcBef>
            </a:pPr>
            <a:r>
              <a:rPr lang="en-US" sz="4400" dirty="0">
                <a:solidFill>
                  <a:schemeClr val="accent3">
                    <a:lumMod val="25000"/>
                  </a:schemeClr>
                </a:solidFill>
                <a:latin typeface="Abadi" panose="020B0604020104020204" pitchFamily="34" charset="0"/>
              </a:rPr>
              <a:t>Interactive analytics demo in screenshots</a:t>
            </a:r>
          </a:p>
          <a:p>
            <a:pPr algn="just">
              <a:lnSpc>
                <a:spcPct val="100000"/>
              </a:lnSpc>
              <a:spcBef>
                <a:spcPts val="1400"/>
              </a:spcBef>
            </a:pPr>
            <a:r>
              <a:rPr lang="en-US" sz="4400" dirty="0">
                <a:solidFill>
                  <a:schemeClr val="accent3">
                    <a:lumMod val="25000"/>
                  </a:schemeClr>
                </a:solidFill>
                <a:latin typeface="Abadi" panose="020B0604020104020204" pitchFamily="34" charset="0"/>
              </a:rPr>
              <a:t>Predictive analysis results</a:t>
            </a:r>
          </a:p>
          <a:p>
            <a:pPr lvl="1" algn="just"/>
            <a:endParaRPr lang="en-US" sz="4000" dirty="0"/>
          </a:p>
          <a:p>
            <a:pPr marL="457200" lvl="1" indent="0" algn="just">
              <a:buNone/>
            </a:pPr>
            <a:endParaRPr lang="en-US" sz="40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840AB364-FFFB-AF25-AF2D-BED6A98C4244}"/>
              </a:ext>
            </a:extLst>
          </p:cNvPr>
          <p:cNvPicPr>
            <a:picLocks noChangeAspect="1"/>
          </p:cNvPicPr>
          <p:nvPr/>
        </p:nvPicPr>
        <p:blipFill>
          <a:blip r:embed="rId3"/>
          <a:stretch>
            <a:fillRect/>
          </a:stretch>
        </p:blipFill>
        <p:spPr>
          <a:xfrm>
            <a:off x="107197" y="1549084"/>
            <a:ext cx="11841227" cy="2448267"/>
          </a:xfrm>
          <a:prstGeom prst="rect">
            <a:avLst/>
          </a:prstGeom>
        </p:spPr>
      </p:pic>
      <p:sp>
        <p:nvSpPr>
          <p:cNvPr id="7" name="TextBox 6">
            <a:extLst>
              <a:ext uri="{FF2B5EF4-FFF2-40B4-BE49-F238E27FC236}">
                <a16:creationId xmlns:a16="http://schemas.microsoft.com/office/drawing/2014/main" id="{1F032E88-64E7-E388-6B53-120A4C45024D}"/>
              </a:ext>
            </a:extLst>
          </p:cNvPr>
          <p:cNvSpPr txBox="1"/>
          <p:nvPr/>
        </p:nvSpPr>
        <p:spPr>
          <a:xfrm>
            <a:off x="923636" y="4424217"/>
            <a:ext cx="10954328" cy="2000548"/>
          </a:xfrm>
          <a:prstGeom prst="rect">
            <a:avLst/>
          </a:prstGeom>
          <a:noFill/>
        </p:spPr>
        <p:txBody>
          <a:bodyPr wrap="square" rtlCol="0">
            <a:spAutoFit/>
          </a:bodyPr>
          <a:lstStyle/>
          <a:p>
            <a:r>
              <a:rPr lang="en-US" sz="2800" b="1" dirty="0"/>
              <a:t>Explanation: </a:t>
            </a:r>
          </a:p>
          <a:p>
            <a:pPr marL="285750" indent="-285750">
              <a:buFont typeface="Wingdings" panose="05000000000000000000" pitchFamily="2" charset="2"/>
              <a:buChar char="Ø"/>
            </a:pPr>
            <a:r>
              <a:rPr lang="en-US" sz="2400" dirty="0"/>
              <a:t>The earliest flights all failed while the latest flights all succeeded. </a:t>
            </a:r>
          </a:p>
          <a:p>
            <a:pPr marL="285750" indent="-285750">
              <a:buFont typeface="Wingdings" panose="05000000000000000000" pitchFamily="2" charset="2"/>
              <a:buChar char="Ø"/>
            </a:pPr>
            <a:r>
              <a:rPr lang="en-US" sz="2400" dirty="0"/>
              <a:t>The CCAFS SLC 40 launch site has about a half of all launches. </a:t>
            </a:r>
          </a:p>
          <a:p>
            <a:pPr marL="285750" indent="-285750">
              <a:buFont typeface="Wingdings" panose="05000000000000000000" pitchFamily="2" charset="2"/>
              <a:buChar char="Ø"/>
            </a:pPr>
            <a:r>
              <a:rPr lang="en-US" sz="2400" dirty="0"/>
              <a:t>VAFB SLC 4E and KSC LC 39A have higher success rates. </a:t>
            </a:r>
          </a:p>
          <a:p>
            <a:pPr marL="285750" indent="-285750">
              <a:buFont typeface="Wingdings" panose="05000000000000000000" pitchFamily="2" charset="2"/>
              <a:buChar char="Ø"/>
            </a:pPr>
            <a:r>
              <a:rPr lang="en-US" sz="2400" dirty="0"/>
              <a:t>It can be assumed that each new launch has a higher rate of success. </a:t>
            </a:r>
            <a:endParaRPr lang="en-IN" sz="2400"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81C78A37-3C2B-BAD9-0D89-04F7C84FB28B}"/>
              </a:ext>
            </a:extLst>
          </p:cNvPr>
          <p:cNvPicPr>
            <a:picLocks noChangeAspect="1"/>
          </p:cNvPicPr>
          <p:nvPr/>
        </p:nvPicPr>
        <p:blipFill>
          <a:blip r:embed="rId3"/>
          <a:stretch>
            <a:fillRect/>
          </a:stretch>
        </p:blipFill>
        <p:spPr>
          <a:xfrm>
            <a:off x="189675" y="1430172"/>
            <a:ext cx="11812649" cy="2372056"/>
          </a:xfrm>
          <a:prstGeom prst="rect">
            <a:avLst/>
          </a:prstGeom>
        </p:spPr>
      </p:pic>
      <p:sp>
        <p:nvSpPr>
          <p:cNvPr id="9" name="TextBox 8">
            <a:extLst>
              <a:ext uri="{FF2B5EF4-FFF2-40B4-BE49-F238E27FC236}">
                <a16:creationId xmlns:a16="http://schemas.microsoft.com/office/drawing/2014/main" id="{FE6443F7-4084-6C13-9AE1-1EA7E6D43D33}"/>
              </a:ext>
            </a:extLst>
          </p:cNvPr>
          <p:cNvSpPr txBox="1"/>
          <p:nvPr/>
        </p:nvSpPr>
        <p:spPr>
          <a:xfrm>
            <a:off x="979055" y="4248727"/>
            <a:ext cx="10058400" cy="2062103"/>
          </a:xfrm>
          <a:prstGeom prst="rect">
            <a:avLst/>
          </a:prstGeom>
          <a:noFill/>
        </p:spPr>
        <p:txBody>
          <a:bodyPr wrap="square" rtlCol="0">
            <a:spAutoFit/>
          </a:bodyPr>
          <a:lstStyle/>
          <a:p>
            <a:r>
              <a:rPr lang="en-US" sz="3200" b="1" dirty="0"/>
              <a:t>Explanation: </a:t>
            </a:r>
          </a:p>
          <a:p>
            <a:pPr marL="285750" indent="-285750">
              <a:buFont typeface="Arial" panose="020B0604020202020204" pitchFamily="34" charset="0"/>
              <a:buChar char="•"/>
            </a:pPr>
            <a:r>
              <a:rPr lang="en-US" sz="2400" dirty="0"/>
              <a:t>For every launch site the higher the payload mass, the higher the success rate. </a:t>
            </a:r>
          </a:p>
          <a:p>
            <a:pPr marL="285750" indent="-285750">
              <a:buFont typeface="Arial" panose="020B0604020202020204" pitchFamily="34" charset="0"/>
              <a:buChar char="•"/>
            </a:pPr>
            <a:r>
              <a:rPr lang="en-US" sz="2400" dirty="0"/>
              <a:t>Most of the launches with payload mass over 7000 kg were successful. </a:t>
            </a:r>
          </a:p>
          <a:p>
            <a:pPr marL="285750" indent="-285750">
              <a:buFont typeface="Arial" panose="020B0604020202020204" pitchFamily="34" charset="0"/>
              <a:buChar char="•"/>
            </a:pPr>
            <a:r>
              <a:rPr lang="en-US" sz="2400" dirty="0"/>
              <a:t>KSC LC 39A has a 100% success rate for payload mass under 5500 kg too. </a:t>
            </a:r>
            <a:endParaRPr lang="en-IN" sz="2400"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25F6E39C-2E3F-6CB2-ED82-D4AA075F5877}"/>
              </a:ext>
            </a:extLst>
          </p:cNvPr>
          <p:cNvPicPr>
            <a:picLocks noChangeAspect="1"/>
          </p:cNvPicPr>
          <p:nvPr/>
        </p:nvPicPr>
        <p:blipFill>
          <a:blip r:embed="rId3"/>
          <a:stretch>
            <a:fillRect/>
          </a:stretch>
        </p:blipFill>
        <p:spPr>
          <a:xfrm>
            <a:off x="6237543" y="1499306"/>
            <a:ext cx="5220429" cy="5010849"/>
          </a:xfrm>
          <a:prstGeom prst="rect">
            <a:avLst/>
          </a:prstGeom>
        </p:spPr>
      </p:pic>
      <p:sp>
        <p:nvSpPr>
          <p:cNvPr id="7" name="TextBox 6">
            <a:extLst>
              <a:ext uri="{FF2B5EF4-FFF2-40B4-BE49-F238E27FC236}">
                <a16:creationId xmlns:a16="http://schemas.microsoft.com/office/drawing/2014/main" id="{A01F18BD-72EE-E148-B94F-7B96A94117CE}"/>
              </a:ext>
            </a:extLst>
          </p:cNvPr>
          <p:cNvSpPr txBox="1"/>
          <p:nvPr/>
        </p:nvSpPr>
        <p:spPr>
          <a:xfrm>
            <a:off x="770011" y="1681018"/>
            <a:ext cx="5002716" cy="4647426"/>
          </a:xfrm>
          <a:prstGeom prst="rect">
            <a:avLst/>
          </a:prstGeom>
          <a:noFill/>
        </p:spPr>
        <p:txBody>
          <a:bodyPr wrap="square" rtlCol="0">
            <a:spAutoFit/>
          </a:bodyPr>
          <a:lstStyle/>
          <a:p>
            <a:r>
              <a:rPr lang="en-US" sz="3600" b="1" dirty="0"/>
              <a:t>Explanation: </a:t>
            </a:r>
          </a:p>
          <a:p>
            <a:pPr marL="285750" indent="-285750">
              <a:buFont typeface="Arial" panose="020B0604020202020204" pitchFamily="34" charset="0"/>
              <a:buChar char="•"/>
            </a:pPr>
            <a:r>
              <a:rPr lang="en-US" sz="3200" dirty="0"/>
              <a:t>Orbits with 100% success rate: - ES-L1, GEO, HEO, SSO </a:t>
            </a:r>
          </a:p>
          <a:p>
            <a:pPr marL="285750" indent="-285750">
              <a:buFont typeface="Arial" panose="020B0604020202020204" pitchFamily="34" charset="0"/>
              <a:buChar char="•"/>
            </a:pPr>
            <a:r>
              <a:rPr lang="en-US" sz="3200" dirty="0"/>
              <a:t>Orbits with 0% success rate: - SO </a:t>
            </a:r>
          </a:p>
          <a:p>
            <a:pPr marL="285750" indent="-285750">
              <a:buFont typeface="Arial" panose="020B0604020202020204" pitchFamily="34" charset="0"/>
              <a:buChar char="•"/>
            </a:pPr>
            <a:r>
              <a:rPr lang="en-US" sz="3200" dirty="0"/>
              <a:t>Orbits with success rate between 50% and 85%: - GTO, ISS, LEO, MEO, PO</a:t>
            </a:r>
            <a:endParaRPr lang="en-IN" sz="3200"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ED3B6AF-CBEC-1E28-C7BB-3E358F0E830D}"/>
              </a:ext>
            </a:extLst>
          </p:cNvPr>
          <p:cNvPicPr>
            <a:picLocks noChangeAspect="1"/>
          </p:cNvPicPr>
          <p:nvPr/>
        </p:nvPicPr>
        <p:blipFill>
          <a:blip r:embed="rId3"/>
          <a:stretch>
            <a:fillRect/>
          </a:stretch>
        </p:blipFill>
        <p:spPr>
          <a:xfrm>
            <a:off x="239461" y="1563374"/>
            <a:ext cx="11879333" cy="2419688"/>
          </a:xfrm>
          <a:prstGeom prst="rect">
            <a:avLst/>
          </a:prstGeom>
        </p:spPr>
      </p:pic>
      <p:sp>
        <p:nvSpPr>
          <p:cNvPr id="7" name="TextBox 6">
            <a:extLst>
              <a:ext uri="{FF2B5EF4-FFF2-40B4-BE49-F238E27FC236}">
                <a16:creationId xmlns:a16="http://schemas.microsoft.com/office/drawing/2014/main" id="{29F354E5-A5CF-B5EA-6642-1CEBEEC52559}"/>
              </a:ext>
            </a:extLst>
          </p:cNvPr>
          <p:cNvSpPr txBox="1"/>
          <p:nvPr/>
        </p:nvSpPr>
        <p:spPr>
          <a:xfrm>
            <a:off x="888868" y="4355907"/>
            <a:ext cx="10414263" cy="1877437"/>
          </a:xfrm>
          <a:prstGeom prst="rect">
            <a:avLst/>
          </a:prstGeom>
          <a:noFill/>
        </p:spPr>
        <p:txBody>
          <a:bodyPr wrap="square" rtlCol="0">
            <a:spAutoFit/>
          </a:bodyPr>
          <a:lstStyle/>
          <a:p>
            <a:pPr algn="just"/>
            <a:r>
              <a:rPr lang="en-US" sz="3200" b="1" dirty="0"/>
              <a:t>Explanation: </a:t>
            </a:r>
          </a:p>
          <a:p>
            <a:pPr marL="285750" indent="-285750" algn="just">
              <a:buFont typeface="Arial" panose="020B0604020202020204" pitchFamily="34" charset="0"/>
              <a:buChar char="•"/>
            </a:pPr>
            <a:r>
              <a:rPr lang="en-US" sz="2800" dirty="0"/>
              <a:t>In the LEO orbit the Success appears related to the number of flights; on the other hand, there seems to be no relationship between flight number when in GTO orbit. </a:t>
            </a:r>
            <a:endParaRPr lang="en-IN" sz="2800"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BB31B8E2-627D-BD47-90FA-57DF5C6D0131}"/>
              </a:ext>
            </a:extLst>
          </p:cNvPr>
          <p:cNvPicPr>
            <a:picLocks noChangeAspect="1"/>
          </p:cNvPicPr>
          <p:nvPr/>
        </p:nvPicPr>
        <p:blipFill>
          <a:blip r:embed="rId3"/>
          <a:stretch>
            <a:fillRect/>
          </a:stretch>
        </p:blipFill>
        <p:spPr>
          <a:xfrm>
            <a:off x="165860" y="1448354"/>
            <a:ext cx="11860280" cy="2391109"/>
          </a:xfrm>
          <a:prstGeom prst="rect">
            <a:avLst/>
          </a:prstGeom>
        </p:spPr>
      </p:pic>
      <p:sp>
        <p:nvSpPr>
          <p:cNvPr id="8" name="TextBox 7">
            <a:extLst>
              <a:ext uri="{FF2B5EF4-FFF2-40B4-BE49-F238E27FC236}">
                <a16:creationId xmlns:a16="http://schemas.microsoft.com/office/drawing/2014/main" id="{F684D5D7-6607-4ABB-0FE8-5DFC40C8A7EF}"/>
              </a:ext>
            </a:extLst>
          </p:cNvPr>
          <p:cNvSpPr txBox="1"/>
          <p:nvPr/>
        </p:nvSpPr>
        <p:spPr>
          <a:xfrm>
            <a:off x="957047" y="4455913"/>
            <a:ext cx="10141527" cy="1631216"/>
          </a:xfrm>
          <a:prstGeom prst="rect">
            <a:avLst/>
          </a:prstGeom>
          <a:noFill/>
        </p:spPr>
        <p:txBody>
          <a:bodyPr wrap="square">
            <a:spAutoFit/>
          </a:bodyPr>
          <a:lstStyle/>
          <a:p>
            <a:pPr algn="just"/>
            <a:r>
              <a:rPr lang="en-US" sz="3600" b="1" dirty="0"/>
              <a:t>Explanation: </a:t>
            </a:r>
          </a:p>
          <a:p>
            <a:pPr marL="285750" indent="-285750" algn="just">
              <a:buFont typeface="Arial" panose="020B0604020202020204" pitchFamily="34" charset="0"/>
              <a:buChar char="•"/>
            </a:pPr>
            <a:r>
              <a:rPr lang="en-US" sz="3200" dirty="0"/>
              <a:t>Heavy payloads have a negative influence on GTO orbits and positive on GTO and Polar LEO (ISS) orbits</a:t>
            </a:r>
            <a:endParaRPr lang="en-IN" sz="3200"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6B21682-4712-131D-8189-691056279FB1}"/>
              </a:ext>
            </a:extLst>
          </p:cNvPr>
          <p:cNvPicPr>
            <a:picLocks noChangeAspect="1"/>
          </p:cNvPicPr>
          <p:nvPr/>
        </p:nvPicPr>
        <p:blipFill>
          <a:blip r:embed="rId3"/>
          <a:stretch>
            <a:fillRect/>
          </a:stretch>
        </p:blipFill>
        <p:spPr>
          <a:xfrm>
            <a:off x="5060313" y="1626698"/>
            <a:ext cx="7059010" cy="4934639"/>
          </a:xfrm>
          <a:prstGeom prst="rect">
            <a:avLst/>
          </a:prstGeom>
        </p:spPr>
      </p:pic>
      <p:sp>
        <p:nvSpPr>
          <p:cNvPr id="8" name="TextBox 7">
            <a:extLst>
              <a:ext uri="{FF2B5EF4-FFF2-40B4-BE49-F238E27FC236}">
                <a16:creationId xmlns:a16="http://schemas.microsoft.com/office/drawing/2014/main" id="{B0077A26-9760-D96B-6EF2-7E7768AE42D7}"/>
              </a:ext>
            </a:extLst>
          </p:cNvPr>
          <p:cNvSpPr txBox="1"/>
          <p:nvPr/>
        </p:nvSpPr>
        <p:spPr>
          <a:xfrm>
            <a:off x="443346" y="3159265"/>
            <a:ext cx="4165599" cy="1877437"/>
          </a:xfrm>
          <a:prstGeom prst="rect">
            <a:avLst/>
          </a:prstGeom>
          <a:noFill/>
        </p:spPr>
        <p:txBody>
          <a:bodyPr wrap="square">
            <a:spAutoFit/>
          </a:bodyPr>
          <a:lstStyle/>
          <a:p>
            <a:pPr algn="just"/>
            <a:r>
              <a:rPr lang="en-US" sz="3200" b="1" dirty="0"/>
              <a:t>Explanation: </a:t>
            </a:r>
          </a:p>
          <a:p>
            <a:pPr marL="285750" indent="-285750" algn="just">
              <a:buFont typeface="Arial" panose="020B0604020202020204" pitchFamily="34" charset="0"/>
              <a:buChar char="•"/>
            </a:pPr>
            <a:r>
              <a:rPr lang="en-US" sz="2800" dirty="0"/>
              <a:t>The success rate since 2013 kept increasing till 2020.</a:t>
            </a:r>
            <a:endParaRPr lang="en-IN" sz="2800"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CCF75E0-0EBE-E627-E421-CCB11664C4DE}"/>
              </a:ext>
            </a:extLst>
          </p:cNvPr>
          <p:cNvPicPr>
            <a:picLocks noChangeAspect="1"/>
          </p:cNvPicPr>
          <p:nvPr/>
        </p:nvPicPr>
        <p:blipFill>
          <a:blip r:embed="rId3"/>
          <a:stretch>
            <a:fillRect/>
          </a:stretch>
        </p:blipFill>
        <p:spPr>
          <a:xfrm>
            <a:off x="360299" y="1595266"/>
            <a:ext cx="11831701" cy="2448267"/>
          </a:xfrm>
          <a:prstGeom prst="rect">
            <a:avLst/>
          </a:prstGeom>
        </p:spPr>
      </p:pic>
      <p:sp>
        <p:nvSpPr>
          <p:cNvPr id="8" name="TextBox 7">
            <a:extLst>
              <a:ext uri="{FF2B5EF4-FFF2-40B4-BE49-F238E27FC236}">
                <a16:creationId xmlns:a16="http://schemas.microsoft.com/office/drawing/2014/main" id="{36F07A67-06D1-0105-E293-BB8908A11F17}"/>
              </a:ext>
            </a:extLst>
          </p:cNvPr>
          <p:cNvSpPr txBox="1"/>
          <p:nvPr/>
        </p:nvSpPr>
        <p:spPr>
          <a:xfrm>
            <a:off x="3228149" y="4403611"/>
            <a:ext cx="6096000" cy="1261884"/>
          </a:xfrm>
          <a:prstGeom prst="rect">
            <a:avLst/>
          </a:prstGeom>
          <a:noFill/>
        </p:spPr>
        <p:txBody>
          <a:bodyPr wrap="square">
            <a:spAutoFit/>
          </a:bodyPr>
          <a:lstStyle/>
          <a:p>
            <a:r>
              <a:rPr lang="en-US" sz="2800" b="1" dirty="0"/>
              <a:t>Explanation: </a:t>
            </a:r>
          </a:p>
          <a:p>
            <a:pPr marL="285750" indent="-285750">
              <a:buFont typeface="Arial" panose="020B0604020202020204" pitchFamily="34" charset="0"/>
              <a:buChar char="•"/>
            </a:pPr>
            <a:r>
              <a:rPr lang="en-US" sz="2400" dirty="0"/>
              <a:t>Displaying the names of the unique launch sites in the space mission.</a:t>
            </a:r>
            <a:endParaRPr lang="en-IN" sz="2400"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7930462-402C-A752-5539-340C8338A16E}"/>
              </a:ext>
            </a:extLst>
          </p:cNvPr>
          <p:cNvPicPr>
            <a:picLocks noChangeAspect="1"/>
          </p:cNvPicPr>
          <p:nvPr/>
        </p:nvPicPr>
        <p:blipFill>
          <a:blip r:embed="rId3"/>
          <a:stretch>
            <a:fillRect/>
          </a:stretch>
        </p:blipFill>
        <p:spPr>
          <a:xfrm>
            <a:off x="184912" y="1538023"/>
            <a:ext cx="11822175" cy="3781953"/>
          </a:xfrm>
          <a:prstGeom prst="rect">
            <a:avLst/>
          </a:prstGeom>
        </p:spPr>
      </p:pic>
      <p:sp>
        <p:nvSpPr>
          <p:cNvPr id="8" name="TextBox 7">
            <a:extLst>
              <a:ext uri="{FF2B5EF4-FFF2-40B4-BE49-F238E27FC236}">
                <a16:creationId xmlns:a16="http://schemas.microsoft.com/office/drawing/2014/main" id="{18A804B5-F42D-C7FB-ED2C-761DF1533EB9}"/>
              </a:ext>
            </a:extLst>
          </p:cNvPr>
          <p:cNvSpPr txBox="1"/>
          <p:nvPr/>
        </p:nvSpPr>
        <p:spPr>
          <a:xfrm>
            <a:off x="1445490" y="5302298"/>
            <a:ext cx="9301017" cy="1446550"/>
          </a:xfrm>
          <a:prstGeom prst="rect">
            <a:avLst/>
          </a:prstGeom>
          <a:noFill/>
        </p:spPr>
        <p:txBody>
          <a:bodyPr wrap="square">
            <a:spAutoFit/>
          </a:bodyPr>
          <a:lstStyle/>
          <a:p>
            <a:r>
              <a:rPr lang="en-US" sz="3200" b="1" dirty="0"/>
              <a:t>Explanation: </a:t>
            </a:r>
          </a:p>
          <a:p>
            <a:pPr marL="285750" indent="-285750">
              <a:buFont typeface="Arial" panose="020B0604020202020204" pitchFamily="34" charset="0"/>
              <a:buChar char="•"/>
            </a:pPr>
            <a:r>
              <a:rPr lang="en-US" sz="2800" dirty="0"/>
              <a:t>Displaying 5 records where launch sites begin with the string 'CCA'. </a:t>
            </a:r>
            <a:endParaRPr lang="en-IN" sz="2800"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2F2FB99-A7F5-DFFF-20A2-063E33BB5FF2}"/>
              </a:ext>
            </a:extLst>
          </p:cNvPr>
          <p:cNvPicPr>
            <a:picLocks noChangeAspect="1"/>
          </p:cNvPicPr>
          <p:nvPr/>
        </p:nvPicPr>
        <p:blipFill>
          <a:blip r:embed="rId3"/>
          <a:stretch>
            <a:fillRect/>
          </a:stretch>
        </p:blipFill>
        <p:spPr>
          <a:xfrm>
            <a:off x="203965" y="1619995"/>
            <a:ext cx="11784070" cy="1733792"/>
          </a:xfrm>
          <a:prstGeom prst="rect">
            <a:avLst/>
          </a:prstGeom>
        </p:spPr>
      </p:pic>
      <p:sp>
        <p:nvSpPr>
          <p:cNvPr id="8" name="TextBox 7">
            <a:extLst>
              <a:ext uri="{FF2B5EF4-FFF2-40B4-BE49-F238E27FC236}">
                <a16:creationId xmlns:a16="http://schemas.microsoft.com/office/drawing/2014/main" id="{4F5A2CCD-F84A-BED0-4C96-10C4171BE4A9}"/>
              </a:ext>
            </a:extLst>
          </p:cNvPr>
          <p:cNvSpPr txBox="1"/>
          <p:nvPr/>
        </p:nvSpPr>
        <p:spPr>
          <a:xfrm>
            <a:off x="2979811" y="4170326"/>
            <a:ext cx="6096000" cy="1261884"/>
          </a:xfrm>
          <a:prstGeom prst="rect">
            <a:avLst/>
          </a:prstGeom>
          <a:noFill/>
        </p:spPr>
        <p:txBody>
          <a:bodyPr wrap="square">
            <a:spAutoFit/>
          </a:bodyPr>
          <a:lstStyle/>
          <a:p>
            <a:r>
              <a:rPr lang="en-US" sz="2800" b="1" dirty="0"/>
              <a:t>Explanation: </a:t>
            </a:r>
          </a:p>
          <a:p>
            <a:pPr marL="285750" indent="-285750">
              <a:buFont typeface="Arial" panose="020B0604020202020204" pitchFamily="34" charset="0"/>
              <a:buChar char="•"/>
            </a:pPr>
            <a:r>
              <a:rPr lang="en-US" sz="2400" dirty="0"/>
              <a:t>Displaying the total payload mass carried by boosters launched by NASA (CRS)</a:t>
            </a:r>
            <a:endParaRPr lang="en-IN" sz="2400" dirty="0"/>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5E219FF-69AD-CFD1-B232-E21028E13E39}"/>
              </a:ext>
            </a:extLst>
          </p:cNvPr>
          <p:cNvPicPr>
            <a:picLocks noChangeAspect="1"/>
          </p:cNvPicPr>
          <p:nvPr/>
        </p:nvPicPr>
        <p:blipFill>
          <a:blip r:embed="rId3"/>
          <a:stretch>
            <a:fillRect/>
          </a:stretch>
        </p:blipFill>
        <p:spPr>
          <a:xfrm>
            <a:off x="254330" y="1889528"/>
            <a:ext cx="11812649" cy="1667108"/>
          </a:xfrm>
          <a:prstGeom prst="rect">
            <a:avLst/>
          </a:prstGeom>
        </p:spPr>
      </p:pic>
      <p:sp>
        <p:nvSpPr>
          <p:cNvPr id="8" name="TextBox 7">
            <a:extLst>
              <a:ext uri="{FF2B5EF4-FFF2-40B4-BE49-F238E27FC236}">
                <a16:creationId xmlns:a16="http://schemas.microsoft.com/office/drawing/2014/main" id="{8F5FB5BD-D3FC-1090-B45A-8306696C69C6}"/>
              </a:ext>
            </a:extLst>
          </p:cNvPr>
          <p:cNvSpPr txBox="1"/>
          <p:nvPr/>
        </p:nvSpPr>
        <p:spPr>
          <a:xfrm>
            <a:off x="3112654" y="4134111"/>
            <a:ext cx="6096000" cy="1323439"/>
          </a:xfrm>
          <a:prstGeom prst="rect">
            <a:avLst/>
          </a:prstGeom>
          <a:noFill/>
        </p:spPr>
        <p:txBody>
          <a:bodyPr wrap="square">
            <a:spAutoFit/>
          </a:bodyPr>
          <a:lstStyle/>
          <a:p>
            <a:r>
              <a:rPr lang="en-US" sz="3200" b="1" dirty="0"/>
              <a:t>Explanation: </a:t>
            </a:r>
          </a:p>
          <a:p>
            <a:pPr marL="342900" indent="-342900">
              <a:buFont typeface="Arial" panose="020B0604020202020204" pitchFamily="34" charset="0"/>
              <a:buChar char="•"/>
            </a:pPr>
            <a:r>
              <a:rPr lang="en-US" sz="2400" dirty="0"/>
              <a:t>Displaying average payload mass carried by booster version F9 v1.1</a:t>
            </a:r>
            <a:endParaRPr lang="en-IN" sz="2400"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8BCE88E-0751-6F21-4568-A0AFE6D2F2D5}"/>
              </a:ext>
            </a:extLst>
          </p:cNvPr>
          <p:cNvPicPr>
            <a:picLocks noChangeAspect="1"/>
          </p:cNvPicPr>
          <p:nvPr/>
        </p:nvPicPr>
        <p:blipFill>
          <a:blip r:embed="rId3"/>
          <a:stretch>
            <a:fillRect/>
          </a:stretch>
        </p:blipFill>
        <p:spPr>
          <a:xfrm>
            <a:off x="180149" y="1803790"/>
            <a:ext cx="11831701" cy="1752845"/>
          </a:xfrm>
          <a:prstGeom prst="rect">
            <a:avLst/>
          </a:prstGeom>
        </p:spPr>
      </p:pic>
      <p:sp>
        <p:nvSpPr>
          <p:cNvPr id="8" name="TextBox 7">
            <a:extLst>
              <a:ext uri="{FF2B5EF4-FFF2-40B4-BE49-F238E27FC236}">
                <a16:creationId xmlns:a16="http://schemas.microsoft.com/office/drawing/2014/main" id="{D69CF81A-CE86-17DC-6430-8733EE001B18}"/>
              </a:ext>
            </a:extLst>
          </p:cNvPr>
          <p:cNvSpPr txBox="1"/>
          <p:nvPr/>
        </p:nvSpPr>
        <p:spPr>
          <a:xfrm>
            <a:off x="3325091" y="3975496"/>
            <a:ext cx="6096000" cy="1631216"/>
          </a:xfrm>
          <a:prstGeom prst="rect">
            <a:avLst/>
          </a:prstGeom>
          <a:noFill/>
        </p:spPr>
        <p:txBody>
          <a:bodyPr wrap="square">
            <a:spAutoFit/>
          </a:bodyPr>
          <a:lstStyle/>
          <a:p>
            <a:r>
              <a:rPr lang="en-US" sz="2800" b="1" dirty="0"/>
              <a:t>Explanation: </a:t>
            </a:r>
          </a:p>
          <a:p>
            <a:pPr marL="342900" indent="-342900">
              <a:buFont typeface="Arial" panose="020B0604020202020204" pitchFamily="34" charset="0"/>
              <a:buChar char="•"/>
            </a:pPr>
            <a:r>
              <a:rPr lang="en-US" sz="2400" dirty="0"/>
              <a:t>Listing the date when the first successful landing outcome in ground pad was achieved.</a:t>
            </a:r>
            <a:endParaRPr lang="en-IN" sz="2400" dirty="0"/>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0C2BF3F-4593-F06E-2B82-B215C8AE21E9}"/>
              </a:ext>
            </a:extLst>
          </p:cNvPr>
          <p:cNvPicPr>
            <a:picLocks noChangeAspect="1"/>
          </p:cNvPicPr>
          <p:nvPr/>
        </p:nvPicPr>
        <p:blipFill>
          <a:blip r:embed="rId3"/>
          <a:stretch>
            <a:fillRect/>
          </a:stretch>
        </p:blipFill>
        <p:spPr>
          <a:xfrm>
            <a:off x="248987" y="1645484"/>
            <a:ext cx="11860280" cy="2648320"/>
          </a:xfrm>
          <a:prstGeom prst="rect">
            <a:avLst/>
          </a:prstGeom>
        </p:spPr>
      </p:pic>
      <p:sp>
        <p:nvSpPr>
          <p:cNvPr id="7" name="TextBox 6">
            <a:extLst>
              <a:ext uri="{FF2B5EF4-FFF2-40B4-BE49-F238E27FC236}">
                <a16:creationId xmlns:a16="http://schemas.microsoft.com/office/drawing/2014/main" id="{7F9CDB74-4C2D-3302-110C-62346B19F5C1}"/>
              </a:ext>
            </a:extLst>
          </p:cNvPr>
          <p:cNvSpPr txBox="1"/>
          <p:nvPr/>
        </p:nvSpPr>
        <p:spPr>
          <a:xfrm>
            <a:off x="2979811" y="4583972"/>
            <a:ext cx="6096000" cy="1631216"/>
          </a:xfrm>
          <a:prstGeom prst="rect">
            <a:avLst/>
          </a:prstGeom>
          <a:noFill/>
        </p:spPr>
        <p:txBody>
          <a:bodyPr wrap="square">
            <a:spAutoFit/>
          </a:bodyPr>
          <a:lstStyle/>
          <a:p>
            <a:r>
              <a:rPr lang="en-US" sz="2800" b="1" dirty="0"/>
              <a:t>Explanation: </a:t>
            </a:r>
          </a:p>
          <a:p>
            <a:pPr marL="285750" indent="-285750">
              <a:buFont typeface="Arial" panose="020B0604020202020204" pitchFamily="34" charset="0"/>
              <a:buChar char="•"/>
            </a:pPr>
            <a:r>
              <a:rPr lang="en-US" sz="2400" dirty="0"/>
              <a:t>Listing the names of the boosters which have success in drone ship and have payload mass greater than 4000 but less than 6000.</a:t>
            </a:r>
            <a:endParaRPr lang="en-IN" sz="24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77623" y="1482022"/>
            <a:ext cx="9434777" cy="524389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b="1" i="0" u="none" strike="noStrike" baseline="0" dirty="0">
                <a:solidFill>
                  <a:schemeClr val="tx1"/>
                </a:solidFill>
                <a:latin typeface="AAAAA C+ Graphik"/>
              </a:rPr>
              <a:t>Summary of methodologies</a:t>
            </a:r>
            <a:endParaRPr lang="en-US" sz="2000" b="1" i="0" u="none" strike="noStrike" baseline="0" dirty="0">
              <a:solidFill>
                <a:schemeClr val="tx1"/>
              </a:solidFill>
              <a:latin typeface="AAAAA E+ Graphik"/>
            </a:endParaRPr>
          </a:p>
          <a:p>
            <a:pPr>
              <a:lnSpc>
                <a:spcPct val="100000"/>
              </a:lnSpc>
              <a:spcBef>
                <a:spcPts val="1400"/>
              </a:spcBef>
              <a:buFont typeface="Arial" panose="020B0604020202020204" pitchFamily="34" charset="0"/>
              <a:buChar char="•"/>
            </a:pPr>
            <a:r>
              <a:rPr lang="en-US" sz="1600" b="0" i="0" u="none" strike="noStrike" baseline="0" dirty="0">
                <a:solidFill>
                  <a:schemeClr val="tx1"/>
                </a:solidFill>
                <a:latin typeface="AAAAA E+ Graphik"/>
              </a:rPr>
              <a:t>Data collection</a:t>
            </a:r>
          </a:p>
          <a:p>
            <a:pPr>
              <a:lnSpc>
                <a:spcPct val="100000"/>
              </a:lnSpc>
              <a:spcBef>
                <a:spcPts val="1400"/>
              </a:spcBef>
              <a:buFont typeface="Arial" panose="020B0604020202020204" pitchFamily="34" charset="0"/>
              <a:buChar char="•"/>
            </a:pPr>
            <a:r>
              <a:rPr lang="en-US" sz="1600" b="0" i="0" u="none" strike="noStrike" baseline="0" dirty="0">
                <a:solidFill>
                  <a:schemeClr val="tx1"/>
                </a:solidFill>
                <a:latin typeface="AAAAA E+ Graphik"/>
              </a:rPr>
              <a:t>Data wrangling </a:t>
            </a:r>
          </a:p>
          <a:p>
            <a:pPr>
              <a:lnSpc>
                <a:spcPct val="100000"/>
              </a:lnSpc>
              <a:spcBef>
                <a:spcPts val="1400"/>
              </a:spcBef>
              <a:buFont typeface="Arial" panose="020B0604020202020204" pitchFamily="34" charset="0"/>
              <a:buChar char="•"/>
            </a:pPr>
            <a:r>
              <a:rPr lang="en-US" sz="1600" b="0" i="0" u="none" strike="noStrike" baseline="0" dirty="0">
                <a:solidFill>
                  <a:schemeClr val="tx1"/>
                </a:solidFill>
                <a:latin typeface="AAAAA E+ Graphik"/>
              </a:rPr>
              <a:t>Exploratory Data Analysis with Data Visualization </a:t>
            </a:r>
          </a:p>
          <a:p>
            <a:pPr>
              <a:lnSpc>
                <a:spcPct val="100000"/>
              </a:lnSpc>
              <a:spcBef>
                <a:spcPts val="1400"/>
              </a:spcBef>
              <a:buFont typeface="Arial" panose="020B0604020202020204" pitchFamily="34" charset="0"/>
              <a:buChar char="•"/>
            </a:pPr>
            <a:r>
              <a:rPr lang="en-US" sz="1600" b="0" i="0" u="none" strike="noStrike" baseline="0" dirty="0">
                <a:solidFill>
                  <a:schemeClr val="tx1"/>
                </a:solidFill>
                <a:latin typeface="AAAAA E+ Graphik"/>
              </a:rPr>
              <a:t>Exploratory Data Analysis with SQL</a:t>
            </a:r>
          </a:p>
          <a:p>
            <a:pPr>
              <a:lnSpc>
                <a:spcPct val="100000"/>
              </a:lnSpc>
              <a:spcBef>
                <a:spcPts val="1400"/>
              </a:spcBef>
              <a:buFont typeface="Arial" panose="020B0604020202020204" pitchFamily="34" charset="0"/>
              <a:buChar char="•"/>
            </a:pPr>
            <a:r>
              <a:rPr lang="en-US" sz="1600" b="0" i="0" u="none" strike="noStrike" baseline="0" dirty="0">
                <a:solidFill>
                  <a:schemeClr val="tx1"/>
                </a:solidFill>
                <a:latin typeface="AAAAA E+ Graphik"/>
              </a:rPr>
              <a:t>Building an interactive map with Folium</a:t>
            </a:r>
          </a:p>
          <a:p>
            <a:pPr>
              <a:lnSpc>
                <a:spcPct val="100000"/>
              </a:lnSpc>
              <a:spcBef>
                <a:spcPts val="1400"/>
              </a:spcBef>
              <a:buFont typeface="Arial" panose="020B0604020202020204" pitchFamily="34" charset="0"/>
              <a:buChar char="•"/>
            </a:pPr>
            <a:r>
              <a:rPr lang="en-US" sz="1600" b="0" i="0" u="none" strike="noStrike" baseline="0" dirty="0">
                <a:solidFill>
                  <a:schemeClr val="tx1"/>
                </a:solidFill>
                <a:latin typeface="AAAAA E+ Graphik"/>
              </a:rPr>
              <a:t>Building a Dashboard with </a:t>
            </a:r>
            <a:r>
              <a:rPr lang="en-US" sz="1600" b="0" i="0" u="none" strike="noStrike" baseline="0" dirty="0" err="1">
                <a:solidFill>
                  <a:schemeClr val="tx1"/>
                </a:solidFill>
                <a:latin typeface="AAAAA E+ Graphik"/>
              </a:rPr>
              <a:t>Plotly</a:t>
            </a:r>
            <a:r>
              <a:rPr lang="en-US" sz="1600" b="0" i="0" u="none" strike="noStrike" baseline="0" dirty="0">
                <a:solidFill>
                  <a:schemeClr val="tx1"/>
                </a:solidFill>
                <a:latin typeface="AAAAA E+ Graphik"/>
              </a:rPr>
              <a:t> Dash</a:t>
            </a:r>
          </a:p>
          <a:p>
            <a:pPr>
              <a:lnSpc>
                <a:spcPct val="100000"/>
              </a:lnSpc>
              <a:spcBef>
                <a:spcPts val="1400"/>
              </a:spcBef>
              <a:buFont typeface="Arial" panose="020B0604020202020204" pitchFamily="34" charset="0"/>
              <a:buChar char="•"/>
            </a:pPr>
            <a:r>
              <a:rPr lang="en-US" sz="1600" b="0" i="0" u="none" strike="noStrike" baseline="0" dirty="0">
                <a:solidFill>
                  <a:schemeClr val="tx1"/>
                </a:solidFill>
                <a:latin typeface="AAAAA E+ Graphik"/>
              </a:rPr>
              <a:t>Predictive analysis (Classi</a:t>
            </a:r>
            <a:r>
              <a:rPr lang="en-US" sz="1600" b="0" i="0" u="none" strike="noStrike" baseline="0" dirty="0">
                <a:solidFill>
                  <a:schemeClr val="tx1"/>
                </a:solidFill>
                <a:latin typeface="AAAAA F+ Graphik"/>
              </a:rPr>
              <a:t>f</a:t>
            </a:r>
            <a:r>
              <a:rPr lang="en-US" sz="1600" b="0" i="0" u="none" strike="noStrike" baseline="0" dirty="0">
                <a:solidFill>
                  <a:schemeClr val="tx1"/>
                </a:solidFill>
                <a:latin typeface="AAAAA E+ Graphik"/>
              </a:rPr>
              <a:t>ication) </a:t>
            </a:r>
          </a:p>
          <a:p>
            <a:pPr marL="0" indent="0">
              <a:lnSpc>
                <a:spcPct val="100000"/>
              </a:lnSpc>
              <a:spcBef>
                <a:spcPts val="1400"/>
              </a:spcBef>
              <a:buNone/>
            </a:pPr>
            <a:r>
              <a:rPr lang="en-US" sz="2000" b="1" i="0" u="none" strike="noStrike" baseline="0" dirty="0">
                <a:solidFill>
                  <a:schemeClr val="tx1"/>
                </a:solidFill>
                <a:latin typeface="AAAAA C+ Graphik"/>
              </a:rPr>
              <a:t>Summary of all results </a:t>
            </a:r>
            <a:endParaRPr lang="en-US" sz="2000" b="1" dirty="0">
              <a:solidFill>
                <a:schemeClr val="tx1"/>
              </a:solidFill>
              <a:latin typeface="AAAAA E+ Graphik"/>
            </a:endParaRPr>
          </a:p>
          <a:p>
            <a:pPr>
              <a:lnSpc>
                <a:spcPct val="100000"/>
              </a:lnSpc>
              <a:spcBef>
                <a:spcPts val="1400"/>
              </a:spcBef>
            </a:pPr>
            <a:r>
              <a:rPr lang="en-US" sz="1600" b="0" i="0" u="none" strike="noStrike" baseline="0" dirty="0">
                <a:solidFill>
                  <a:schemeClr val="tx1"/>
                </a:solidFill>
                <a:latin typeface="AAAAA E+ Graphik"/>
              </a:rPr>
              <a:t>Exploratory Data Analysis results</a:t>
            </a:r>
          </a:p>
          <a:p>
            <a:pPr>
              <a:lnSpc>
                <a:spcPct val="100000"/>
              </a:lnSpc>
              <a:spcBef>
                <a:spcPts val="1400"/>
              </a:spcBef>
            </a:pPr>
            <a:r>
              <a:rPr lang="en-US" sz="1600" b="0" i="0" u="none" strike="noStrike" baseline="0" dirty="0">
                <a:solidFill>
                  <a:schemeClr val="tx1"/>
                </a:solidFill>
                <a:latin typeface="AAAAA E+ Graphik"/>
              </a:rPr>
              <a:t>Interactive analytics demo in screenshots </a:t>
            </a:r>
          </a:p>
          <a:p>
            <a:pPr>
              <a:lnSpc>
                <a:spcPct val="100000"/>
              </a:lnSpc>
              <a:spcBef>
                <a:spcPts val="1400"/>
              </a:spcBef>
            </a:pPr>
            <a:r>
              <a:rPr lang="en-US" sz="1600" b="0" i="0" u="none" strike="noStrike" baseline="0" dirty="0">
                <a:solidFill>
                  <a:schemeClr val="tx1"/>
                </a:solidFill>
                <a:latin typeface="AAAAA E+ Graphik"/>
              </a:rPr>
              <a:t>Predictive analysis results </a:t>
            </a:r>
            <a:endParaRPr lang="en-US" sz="16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8E2CBDB-355A-0BDD-FE3D-FE09ED1208F5}"/>
              </a:ext>
            </a:extLst>
          </p:cNvPr>
          <p:cNvPicPr>
            <a:picLocks noChangeAspect="1"/>
          </p:cNvPicPr>
          <p:nvPr/>
        </p:nvPicPr>
        <p:blipFill>
          <a:blip r:embed="rId3"/>
          <a:stretch>
            <a:fillRect/>
          </a:stretch>
        </p:blipFill>
        <p:spPr>
          <a:xfrm>
            <a:off x="282038" y="1671187"/>
            <a:ext cx="11812649" cy="2314898"/>
          </a:xfrm>
          <a:prstGeom prst="rect">
            <a:avLst/>
          </a:prstGeom>
        </p:spPr>
      </p:pic>
      <p:sp>
        <p:nvSpPr>
          <p:cNvPr id="8" name="TextBox 7">
            <a:extLst>
              <a:ext uri="{FF2B5EF4-FFF2-40B4-BE49-F238E27FC236}">
                <a16:creationId xmlns:a16="http://schemas.microsoft.com/office/drawing/2014/main" id="{7A748384-E0B6-B1E3-3AFE-149BA1C13C7A}"/>
              </a:ext>
            </a:extLst>
          </p:cNvPr>
          <p:cNvSpPr txBox="1"/>
          <p:nvPr/>
        </p:nvSpPr>
        <p:spPr>
          <a:xfrm>
            <a:off x="2979811" y="4687563"/>
            <a:ext cx="6096000" cy="1261884"/>
          </a:xfrm>
          <a:prstGeom prst="rect">
            <a:avLst/>
          </a:prstGeom>
          <a:noFill/>
        </p:spPr>
        <p:txBody>
          <a:bodyPr wrap="square">
            <a:spAutoFit/>
          </a:bodyPr>
          <a:lstStyle/>
          <a:p>
            <a:r>
              <a:rPr lang="en-US" sz="2800" b="1" dirty="0"/>
              <a:t>Explanation: </a:t>
            </a:r>
          </a:p>
          <a:p>
            <a:pPr marL="342900" indent="-342900">
              <a:buFont typeface="Arial" panose="020B0604020202020204" pitchFamily="34" charset="0"/>
              <a:buChar char="•"/>
            </a:pPr>
            <a:r>
              <a:rPr lang="en-US" sz="2400" dirty="0"/>
              <a:t>Listing the total number of successful and failure mission outcomes</a:t>
            </a:r>
            <a:endParaRPr lang="en-IN" dirty="0"/>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A889986-955A-1D5B-85F0-0715F6A6039B}"/>
              </a:ext>
            </a:extLst>
          </p:cNvPr>
          <p:cNvPicPr>
            <a:picLocks noChangeAspect="1"/>
          </p:cNvPicPr>
          <p:nvPr/>
        </p:nvPicPr>
        <p:blipFill>
          <a:blip r:embed="rId3"/>
          <a:stretch>
            <a:fillRect/>
          </a:stretch>
        </p:blipFill>
        <p:spPr>
          <a:xfrm>
            <a:off x="156333" y="1547550"/>
            <a:ext cx="11879333" cy="3762900"/>
          </a:xfrm>
          <a:prstGeom prst="rect">
            <a:avLst/>
          </a:prstGeom>
        </p:spPr>
      </p:pic>
      <p:sp>
        <p:nvSpPr>
          <p:cNvPr id="8" name="TextBox 7">
            <a:extLst>
              <a:ext uri="{FF2B5EF4-FFF2-40B4-BE49-F238E27FC236}">
                <a16:creationId xmlns:a16="http://schemas.microsoft.com/office/drawing/2014/main" id="{D6E11444-FDC0-12B0-43BC-89882689A11E}"/>
              </a:ext>
            </a:extLst>
          </p:cNvPr>
          <p:cNvSpPr txBox="1"/>
          <p:nvPr/>
        </p:nvSpPr>
        <p:spPr>
          <a:xfrm>
            <a:off x="2739665" y="5360770"/>
            <a:ext cx="6576291" cy="1261884"/>
          </a:xfrm>
          <a:prstGeom prst="rect">
            <a:avLst/>
          </a:prstGeom>
          <a:noFill/>
        </p:spPr>
        <p:txBody>
          <a:bodyPr wrap="square">
            <a:spAutoFit/>
          </a:bodyPr>
          <a:lstStyle/>
          <a:p>
            <a:r>
              <a:rPr lang="en-US" sz="2800" b="1" dirty="0"/>
              <a:t>Explanation:</a:t>
            </a:r>
            <a:r>
              <a:rPr lang="en-US" sz="2400" dirty="0"/>
              <a:t> </a:t>
            </a:r>
          </a:p>
          <a:p>
            <a:pPr marL="342900" indent="-342900">
              <a:buFont typeface="Arial" panose="020B0604020202020204" pitchFamily="34" charset="0"/>
              <a:buChar char="•"/>
            </a:pPr>
            <a:r>
              <a:rPr lang="en-US" sz="2400" dirty="0"/>
              <a:t>Listing the names of the booster versions which have carried the maximum payload mass</a:t>
            </a:r>
            <a:endParaRPr lang="en-IN" sz="2400" dirty="0"/>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FDC6E53-A4DF-3446-E254-63B957E33AF6}"/>
              </a:ext>
            </a:extLst>
          </p:cNvPr>
          <p:cNvPicPr>
            <a:picLocks noChangeAspect="1"/>
          </p:cNvPicPr>
          <p:nvPr/>
        </p:nvPicPr>
        <p:blipFill>
          <a:blip r:embed="rId3"/>
          <a:stretch>
            <a:fillRect/>
          </a:stretch>
        </p:blipFill>
        <p:spPr>
          <a:xfrm>
            <a:off x="156333" y="1601355"/>
            <a:ext cx="11879333" cy="2048161"/>
          </a:xfrm>
          <a:prstGeom prst="rect">
            <a:avLst/>
          </a:prstGeom>
        </p:spPr>
      </p:pic>
      <p:sp>
        <p:nvSpPr>
          <p:cNvPr id="8" name="TextBox 7">
            <a:extLst>
              <a:ext uri="{FF2B5EF4-FFF2-40B4-BE49-F238E27FC236}">
                <a16:creationId xmlns:a16="http://schemas.microsoft.com/office/drawing/2014/main" id="{76A1EC20-96E5-25A1-95A2-9BF118A154D1}"/>
              </a:ext>
            </a:extLst>
          </p:cNvPr>
          <p:cNvSpPr txBox="1"/>
          <p:nvPr/>
        </p:nvSpPr>
        <p:spPr>
          <a:xfrm>
            <a:off x="2979811" y="4323925"/>
            <a:ext cx="6096000" cy="1631216"/>
          </a:xfrm>
          <a:prstGeom prst="rect">
            <a:avLst/>
          </a:prstGeom>
          <a:noFill/>
        </p:spPr>
        <p:txBody>
          <a:bodyPr wrap="square">
            <a:spAutoFit/>
          </a:bodyPr>
          <a:lstStyle/>
          <a:p>
            <a:r>
              <a:rPr lang="en-US" sz="2800" b="1" dirty="0"/>
              <a:t>Explanation: </a:t>
            </a:r>
          </a:p>
          <a:p>
            <a:pPr marL="342900" indent="-342900">
              <a:buFont typeface="Arial" panose="020B0604020202020204" pitchFamily="34" charset="0"/>
              <a:buChar char="•"/>
            </a:pPr>
            <a:r>
              <a:rPr lang="en-US" sz="2400" dirty="0"/>
              <a:t>Listing the failed landing outcomes in drone ship, their booster versions and launch site names for the months in year 2015</a:t>
            </a:r>
            <a:endParaRPr lang="en-IN" sz="2400" dirty="0"/>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EE0B8E39-0C06-F682-24E7-0CCB0B61FE38}"/>
              </a:ext>
            </a:extLst>
          </p:cNvPr>
          <p:cNvPicPr>
            <a:picLocks noChangeAspect="1"/>
          </p:cNvPicPr>
          <p:nvPr/>
        </p:nvPicPr>
        <p:blipFill>
          <a:blip r:embed="rId3"/>
          <a:stretch>
            <a:fillRect/>
          </a:stretch>
        </p:blipFill>
        <p:spPr>
          <a:xfrm>
            <a:off x="111960" y="1087699"/>
            <a:ext cx="11831701" cy="3820058"/>
          </a:xfrm>
          <a:prstGeom prst="rect">
            <a:avLst/>
          </a:prstGeom>
        </p:spPr>
      </p:pic>
      <p:sp>
        <p:nvSpPr>
          <p:cNvPr id="8" name="TextBox 7">
            <a:extLst>
              <a:ext uri="{FF2B5EF4-FFF2-40B4-BE49-F238E27FC236}">
                <a16:creationId xmlns:a16="http://schemas.microsoft.com/office/drawing/2014/main" id="{FE13E5F9-A7F2-BAC1-CE54-DDF9490D04A1}"/>
              </a:ext>
            </a:extLst>
          </p:cNvPr>
          <p:cNvSpPr txBox="1"/>
          <p:nvPr/>
        </p:nvSpPr>
        <p:spPr>
          <a:xfrm>
            <a:off x="1939636" y="4954693"/>
            <a:ext cx="8312727" cy="1631216"/>
          </a:xfrm>
          <a:prstGeom prst="rect">
            <a:avLst/>
          </a:prstGeom>
          <a:noFill/>
        </p:spPr>
        <p:txBody>
          <a:bodyPr wrap="square">
            <a:spAutoFit/>
          </a:bodyPr>
          <a:lstStyle/>
          <a:p>
            <a:r>
              <a:rPr lang="en-US" sz="2800" b="1" dirty="0"/>
              <a:t>Explanation: </a:t>
            </a:r>
          </a:p>
          <a:p>
            <a:pPr marL="285750" indent="-285750">
              <a:buFont typeface="Arial" panose="020B0604020202020204" pitchFamily="34" charset="0"/>
              <a:buChar char="•"/>
            </a:pPr>
            <a:r>
              <a:rPr lang="en-US" sz="2400" dirty="0"/>
              <a:t>Ranking the count of landing outcomes (such as Failure (drone ship) or Success (ground pad)) between the date 2010-06-04 and 2017-03-20 in descending order</a:t>
            </a:r>
            <a:endParaRPr lang="en-IN" sz="2400"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All launch sites’ location markers on a global map</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7FBD7A65-E733-57D6-0779-396572D1D769}"/>
              </a:ext>
            </a:extLst>
          </p:cNvPr>
          <p:cNvPicPr>
            <a:picLocks noChangeAspect="1"/>
          </p:cNvPicPr>
          <p:nvPr/>
        </p:nvPicPr>
        <p:blipFill>
          <a:blip r:embed="rId3"/>
          <a:stretch>
            <a:fillRect/>
          </a:stretch>
        </p:blipFill>
        <p:spPr>
          <a:xfrm>
            <a:off x="5878374" y="1420309"/>
            <a:ext cx="6106377" cy="5144218"/>
          </a:xfrm>
          <a:prstGeom prst="rect">
            <a:avLst/>
          </a:prstGeom>
        </p:spPr>
      </p:pic>
      <p:sp>
        <p:nvSpPr>
          <p:cNvPr id="8" name="TextBox 7">
            <a:extLst>
              <a:ext uri="{FF2B5EF4-FFF2-40B4-BE49-F238E27FC236}">
                <a16:creationId xmlns:a16="http://schemas.microsoft.com/office/drawing/2014/main" id="{65A81D2D-81C3-9E71-5187-C9650830E03E}"/>
              </a:ext>
            </a:extLst>
          </p:cNvPr>
          <p:cNvSpPr txBox="1"/>
          <p:nvPr/>
        </p:nvSpPr>
        <p:spPr>
          <a:xfrm>
            <a:off x="314036" y="1453261"/>
            <a:ext cx="5490447" cy="5078313"/>
          </a:xfrm>
          <a:prstGeom prst="rect">
            <a:avLst/>
          </a:prstGeom>
          <a:noFill/>
        </p:spPr>
        <p:txBody>
          <a:bodyPr wrap="square">
            <a:spAutoFit/>
          </a:bodyPr>
          <a:lstStyle/>
          <a:p>
            <a:r>
              <a:rPr lang="en-US" sz="2400" b="1" dirty="0"/>
              <a:t>Explanation: </a:t>
            </a:r>
          </a:p>
          <a:p>
            <a:pPr marL="285750" indent="-285750">
              <a:buFont typeface="Arial" panose="020B0604020202020204" pitchFamily="34" charset="0"/>
              <a:buChar char="•"/>
            </a:pPr>
            <a:r>
              <a:rPr lang="en-US" sz="2000" dirty="0"/>
              <a:t>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 </a:t>
            </a:r>
          </a:p>
          <a:p>
            <a:pPr marL="285750" indent="-285750">
              <a:buFont typeface="Arial" panose="020B0604020202020204" pitchFamily="34" charset="0"/>
              <a:buChar char="•"/>
            </a:pPr>
            <a:r>
              <a:rPr lang="en-US" sz="2000" dirty="0"/>
              <a:t>All launch sites are in very close proximity to the coast, while launching rockets towards the ocean it </a:t>
            </a:r>
            <a:r>
              <a:rPr lang="en-US" sz="2000" dirty="0" err="1"/>
              <a:t>minimises</a:t>
            </a:r>
            <a:r>
              <a:rPr lang="en-US" sz="2000" dirty="0"/>
              <a:t> the risk of having any debris dropping or exploding near people</a:t>
            </a:r>
            <a:endParaRPr lang="en-IN" sz="2000"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t>Colour</a:t>
            </a:r>
            <a:r>
              <a:rPr lang="en-US" dirty="0"/>
              <a:t>-labeled launch records on the map</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4D2CB457-3C34-6394-0D94-06A3D77DE68B}"/>
              </a:ext>
            </a:extLst>
          </p:cNvPr>
          <p:cNvPicPr>
            <a:picLocks noChangeAspect="1"/>
          </p:cNvPicPr>
          <p:nvPr/>
        </p:nvPicPr>
        <p:blipFill>
          <a:blip r:embed="rId3"/>
          <a:stretch>
            <a:fillRect/>
          </a:stretch>
        </p:blipFill>
        <p:spPr>
          <a:xfrm>
            <a:off x="6650181" y="1383754"/>
            <a:ext cx="5239481" cy="5134692"/>
          </a:xfrm>
          <a:prstGeom prst="rect">
            <a:avLst/>
          </a:prstGeom>
        </p:spPr>
      </p:pic>
      <p:sp>
        <p:nvSpPr>
          <p:cNvPr id="7" name="TextBox 6">
            <a:extLst>
              <a:ext uri="{FF2B5EF4-FFF2-40B4-BE49-F238E27FC236}">
                <a16:creationId xmlns:a16="http://schemas.microsoft.com/office/drawing/2014/main" id="{5DD887CB-89DB-34A3-08F2-12DFEAC9E44B}"/>
              </a:ext>
            </a:extLst>
          </p:cNvPr>
          <p:cNvSpPr txBox="1"/>
          <p:nvPr/>
        </p:nvSpPr>
        <p:spPr>
          <a:xfrm>
            <a:off x="708737" y="1487258"/>
            <a:ext cx="4965777" cy="4893647"/>
          </a:xfrm>
          <a:prstGeom prst="rect">
            <a:avLst/>
          </a:prstGeom>
          <a:noFill/>
        </p:spPr>
        <p:txBody>
          <a:bodyPr wrap="square">
            <a:spAutoFit/>
          </a:bodyPr>
          <a:lstStyle/>
          <a:p>
            <a:r>
              <a:rPr lang="en-US" sz="3200" b="1" dirty="0"/>
              <a:t>Explanation: </a:t>
            </a:r>
          </a:p>
          <a:p>
            <a:pPr marL="285750" indent="-285750">
              <a:buFont typeface="Arial" panose="020B0604020202020204" pitchFamily="34" charset="0"/>
              <a:buChar char="•"/>
            </a:pPr>
            <a:r>
              <a:rPr lang="en-US" sz="2800" dirty="0"/>
              <a:t>From the color-labeled markers we should be able to easily identify which launch sites have relatively high success rates. </a:t>
            </a:r>
          </a:p>
          <a:p>
            <a:pPr marL="742950" lvl="1" indent="-285750">
              <a:buFont typeface="Wingdings" panose="05000000000000000000" pitchFamily="2" charset="2"/>
              <a:buChar char="§"/>
            </a:pPr>
            <a:r>
              <a:rPr lang="en-US" sz="2800" dirty="0"/>
              <a:t>Green Marker = Successful Launch </a:t>
            </a:r>
          </a:p>
          <a:p>
            <a:pPr marL="742950" lvl="1" indent="-285750">
              <a:buFont typeface="Wingdings" panose="05000000000000000000" pitchFamily="2" charset="2"/>
              <a:buChar char="§"/>
            </a:pPr>
            <a:r>
              <a:rPr lang="en-US" sz="2800" dirty="0"/>
              <a:t>Red Marker = Failed Launch </a:t>
            </a:r>
          </a:p>
          <a:p>
            <a:pPr marL="285750" indent="-285750">
              <a:buFont typeface="Arial" panose="020B0604020202020204" pitchFamily="34" charset="0"/>
              <a:buChar char="•"/>
            </a:pPr>
            <a:r>
              <a:rPr lang="en-US" sz="2800" dirty="0"/>
              <a:t>Launch Site KSC LC-39A has a very high Success Rate</a:t>
            </a:r>
            <a:endParaRPr lang="en-IN" sz="2800"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Distance from the launch site KSC LC-39A to its proximities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14B157E2-1679-00D5-130D-0E1E00700893}"/>
              </a:ext>
            </a:extLst>
          </p:cNvPr>
          <p:cNvPicPr>
            <a:picLocks noChangeAspect="1"/>
          </p:cNvPicPr>
          <p:nvPr/>
        </p:nvPicPr>
        <p:blipFill>
          <a:blip r:embed="rId3"/>
          <a:stretch>
            <a:fillRect/>
          </a:stretch>
        </p:blipFill>
        <p:spPr>
          <a:xfrm>
            <a:off x="4930011" y="1576777"/>
            <a:ext cx="6820852" cy="4448796"/>
          </a:xfrm>
          <a:prstGeom prst="rect">
            <a:avLst/>
          </a:prstGeom>
        </p:spPr>
      </p:pic>
      <p:sp>
        <p:nvSpPr>
          <p:cNvPr id="7" name="TextBox 6">
            <a:extLst>
              <a:ext uri="{FF2B5EF4-FFF2-40B4-BE49-F238E27FC236}">
                <a16:creationId xmlns:a16="http://schemas.microsoft.com/office/drawing/2014/main" id="{3108515A-805A-C530-8E07-99C71937B979}"/>
              </a:ext>
            </a:extLst>
          </p:cNvPr>
          <p:cNvSpPr txBox="1"/>
          <p:nvPr/>
        </p:nvSpPr>
        <p:spPr>
          <a:xfrm>
            <a:off x="0" y="1401586"/>
            <a:ext cx="4930011" cy="5324535"/>
          </a:xfrm>
          <a:prstGeom prst="rect">
            <a:avLst/>
          </a:prstGeom>
          <a:noFill/>
        </p:spPr>
        <p:txBody>
          <a:bodyPr wrap="square">
            <a:spAutoFit/>
          </a:bodyPr>
          <a:lstStyle/>
          <a:p>
            <a:pPr algn="just"/>
            <a:r>
              <a:rPr lang="en-US" sz="2800" b="1" dirty="0"/>
              <a:t>Explanation: </a:t>
            </a:r>
          </a:p>
          <a:p>
            <a:pPr marL="285750" indent="-285750" algn="just">
              <a:buFont typeface="Arial" panose="020B0604020202020204" pitchFamily="34" charset="0"/>
              <a:buChar char="•"/>
            </a:pPr>
            <a:r>
              <a:rPr lang="en-US" sz="2400" dirty="0"/>
              <a:t>From the visual analysis of the launch site KSC LC-39A we can clearly see that it is: - relative close to railway (15.23 km) - relative close to highway (20.28 km) - relative close to coastline (14.99 km) </a:t>
            </a:r>
          </a:p>
          <a:p>
            <a:pPr marL="285750" indent="-285750" algn="just">
              <a:buFont typeface="Arial" panose="020B0604020202020204" pitchFamily="34" charset="0"/>
              <a:buChar char="•"/>
            </a:pPr>
            <a:r>
              <a:rPr lang="en-US" sz="2400" dirty="0"/>
              <a:t>Also the launch site KSC LC-39A is relative close to its closest city Titusville (16.32 km). </a:t>
            </a:r>
          </a:p>
          <a:p>
            <a:pPr marL="285750" indent="-285750" algn="just">
              <a:buFont typeface="Arial" panose="020B0604020202020204" pitchFamily="34" charset="0"/>
              <a:buChar char="•"/>
            </a:pPr>
            <a:r>
              <a:rPr lang="en-US" sz="2400" dirty="0"/>
              <a:t>Failed rocket with its high speed can cover distances like 15-20 km in few seconds. It could be potentially dangerous to populated areas. </a:t>
            </a:r>
            <a:endParaRPr lang="en-IN" sz="2400"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success count for all 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AB1905F3-F938-FAAC-F7DC-21E00FE7E649}"/>
              </a:ext>
            </a:extLst>
          </p:cNvPr>
          <p:cNvPicPr>
            <a:picLocks noChangeAspect="1"/>
          </p:cNvPicPr>
          <p:nvPr/>
        </p:nvPicPr>
        <p:blipFill>
          <a:blip r:embed="rId3"/>
          <a:stretch>
            <a:fillRect/>
          </a:stretch>
        </p:blipFill>
        <p:spPr>
          <a:xfrm>
            <a:off x="199202" y="1557076"/>
            <a:ext cx="11793596" cy="3743847"/>
          </a:xfrm>
          <a:prstGeom prst="rect">
            <a:avLst/>
          </a:prstGeom>
        </p:spPr>
      </p:pic>
      <p:sp>
        <p:nvSpPr>
          <p:cNvPr id="7" name="TextBox 6">
            <a:extLst>
              <a:ext uri="{FF2B5EF4-FFF2-40B4-BE49-F238E27FC236}">
                <a16:creationId xmlns:a16="http://schemas.microsoft.com/office/drawing/2014/main" id="{080CB1EE-2DDE-C116-8B6A-A9646282EC74}"/>
              </a:ext>
            </a:extLst>
          </p:cNvPr>
          <p:cNvSpPr txBox="1"/>
          <p:nvPr/>
        </p:nvSpPr>
        <p:spPr>
          <a:xfrm>
            <a:off x="2826326" y="5392157"/>
            <a:ext cx="6428509" cy="1261884"/>
          </a:xfrm>
          <a:prstGeom prst="rect">
            <a:avLst/>
          </a:prstGeom>
          <a:noFill/>
        </p:spPr>
        <p:txBody>
          <a:bodyPr wrap="square">
            <a:spAutoFit/>
          </a:bodyPr>
          <a:lstStyle/>
          <a:p>
            <a:r>
              <a:rPr lang="en-US" sz="2800" b="1" dirty="0"/>
              <a:t>Explanation: </a:t>
            </a:r>
          </a:p>
          <a:p>
            <a:pPr marL="285750" indent="-285750">
              <a:buFont typeface="Arial" panose="020B0604020202020204" pitchFamily="34" charset="0"/>
              <a:buChar char="•"/>
            </a:pPr>
            <a:r>
              <a:rPr lang="en-US" sz="2400" dirty="0"/>
              <a:t>The chart clearly shows that from all the sites, KSC LC-39A has the most successful launches</a:t>
            </a:r>
            <a:endParaRPr lang="en-IN" sz="2400"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24122"/>
            <a:ext cx="10629904" cy="54338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b="1" i="0" u="none" strike="noStrike" baseline="0" dirty="0">
                <a:solidFill>
                  <a:schemeClr val="tx1"/>
                </a:solidFill>
                <a:latin typeface="AAAAA C+ Graphik"/>
              </a:rPr>
              <a:t>Project background and context </a:t>
            </a:r>
          </a:p>
          <a:p>
            <a:pPr marL="0" indent="0" algn="just">
              <a:spcBef>
                <a:spcPts val="1400"/>
              </a:spcBef>
              <a:buNone/>
            </a:pPr>
            <a:r>
              <a:rPr lang="en-US" sz="2400" b="0" i="0" u="none" strike="noStrike" baseline="0" dirty="0">
                <a:solidFill>
                  <a:schemeClr val="tx1"/>
                </a:solidFill>
                <a:latin typeface="AAAAA E+ Graphik"/>
              </a:rPr>
              <a:t>SpaceX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a:t>
            </a:r>
            <a:r>
              <a:rPr lang="en-US" sz="2400" b="0" i="0" u="none" strike="noStrike" baseline="0" dirty="0">
                <a:solidFill>
                  <a:schemeClr val="tx1"/>
                </a:solidFill>
                <a:latin typeface="AAAAA F+ Graphik"/>
              </a:rPr>
              <a:t>f</a:t>
            </a:r>
            <a:r>
              <a:rPr lang="en-US" sz="2400" b="0" i="0" u="none" strike="noStrike" baseline="0" dirty="0">
                <a:solidFill>
                  <a:schemeClr val="tx1"/>
                </a:solidFill>
                <a:latin typeface="AAAAA E+ Graphik"/>
              </a:rPr>
              <a:t>irst stage. Therefore, if we can determine if the </a:t>
            </a:r>
            <a:r>
              <a:rPr lang="en-US" sz="2400" b="0" i="0" u="none" strike="noStrike" baseline="0" dirty="0">
                <a:solidFill>
                  <a:schemeClr val="tx1"/>
                </a:solidFill>
                <a:latin typeface="AAAAA F+ Graphik"/>
              </a:rPr>
              <a:t>f</a:t>
            </a:r>
            <a:r>
              <a:rPr lang="en-US" sz="2400" b="0" i="0" u="none" strike="noStrike" baseline="0" dirty="0">
                <a:solidFill>
                  <a:schemeClr val="tx1"/>
                </a:solidFill>
                <a:latin typeface="AAAAA E+ Graphik"/>
              </a:rPr>
              <a:t>irst stage will land, we can determine the cost of a launch. Based on public information and machine learning models, we are going to predict if SpaceX will reuse the </a:t>
            </a:r>
            <a:r>
              <a:rPr lang="en-US" sz="2400" b="0" i="0" u="none" strike="noStrike" baseline="0" dirty="0">
                <a:solidFill>
                  <a:schemeClr val="tx1"/>
                </a:solidFill>
                <a:latin typeface="AAAAA F+ Graphik"/>
              </a:rPr>
              <a:t>f</a:t>
            </a:r>
            <a:r>
              <a:rPr lang="en-US" sz="2400" b="0" i="0" u="none" strike="noStrike" baseline="0" dirty="0">
                <a:solidFill>
                  <a:schemeClr val="tx1"/>
                </a:solidFill>
                <a:latin typeface="AAAAA E+ Graphik"/>
              </a:rPr>
              <a:t>irst stage. </a:t>
            </a:r>
          </a:p>
          <a:p>
            <a:pPr marL="0" indent="0" algn="just">
              <a:spcBef>
                <a:spcPts val="1400"/>
              </a:spcBef>
              <a:buNone/>
            </a:pPr>
            <a:r>
              <a:rPr lang="en-US" b="1" i="0" u="none" strike="noStrike" baseline="0" dirty="0">
                <a:solidFill>
                  <a:schemeClr val="tx1"/>
                </a:solidFill>
                <a:latin typeface="AAAAA C+ Graphik"/>
              </a:rPr>
              <a:t>Questions to be answered</a:t>
            </a:r>
            <a:r>
              <a:rPr lang="en-US" sz="2400" b="0" i="0" u="none" strike="noStrike" baseline="0" dirty="0">
                <a:solidFill>
                  <a:schemeClr val="tx1"/>
                </a:solidFill>
                <a:latin typeface="AAAAA C+ Graphik"/>
              </a:rPr>
              <a:t> </a:t>
            </a:r>
            <a:endParaRPr lang="en-US" sz="2400" dirty="0">
              <a:solidFill>
                <a:schemeClr val="tx1"/>
              </a:solidFill>
              <a:latin typeface="AAAAA E+ Graphik"/>
            </a:endParaRPr>
          </a:p>
          <a:p>
            <a:pPr algn="just">
              <a:spcBef>
                <a:spcPts val="1400"/>
              </a:spcBef>
            </a:pPr>
            <a:r>
              <a:rPr lang="en-US" sz="2400" b="0" i="0" u="none" strike="noStrike" baseline="0" dirty="0">
                <a:solidFill>
                  <a:schemeClr val="tx1"/>
                </a:solidFill>
                <a:latin typeface="AAAAA E+ Graphik"/>
              </a:rPr>
              <a:t>How do variables such as payload mass, launch site, number of </a:t>
            </a:r>
            <a:r>
              <a:rPr lang="en-US" sz="2400" b="0" i="0" u="none" strike="noStrike" baseline="0" dirty="0">
                <a:solidFill>
                  <a:schemeClr val="tx1"/>
                </a:solidFill>
                <a:latin typeface="AAAAA F+ Graphik"/>
              </a:rPr>
              <a:t>f</a:t>
            </a:r>
            <a:r>
              <a:rPr lang="en-US" sz="2400" b="0" i="0" u="none" strike="noStrike" baseline="0" dirty="0">
                <a:solidFill>
                  <a:schemeClr val="tx1"/>
                </a:solidFill>
                <a:latin typeface="AAAAA E+ Graphik"/>
              </a:rPr>
              <a:t>lights, and orbits affect the success of the </a:t>
            </a:r>
            <a:r>
              <a:rPr lang="en-US" sz="2400" b="0" i="0" u="none" strike="noStrike" baseline="0" dirty="0">
                <a:solidFill>
                  <a:schemeClr val="tx1"/>
                </a:solidFill>
                <a:latin typeface="AAAAA F+ Graphik"/>
              </a:rPr>
              <a:t>f</a:t>
            </a:r>
            <a:r>
              <a:rPr lang="en-US" sz="2400" b="0" i="0" u="none" strike="noStrike" baseline="0" dirty="0">
                <a:solidFill>
                  <a:schemeClr val="tx1"/>
                </a:solidFill>
                <a:latin typeface="AAAAA E+ Graphik"/>
              </a:rPr>
              <a:t>irst stage landing? </a:t>
            </a:r>
            <a:endParaRPr lang="en-US" sz="2400" dirty="0">
              <a:solidFill>
                <a:schemeClr val="tx1"/>
              </a:solidFill>
              <a:latin typeface="AAAAA E+ Graphik"/>
            </a:endParaRPr>
          </a:p>
          <a:p>
            <a:pPr algn="just">
              <a:spcBef>
                <a:spcPts val="1400"/>
              </a:spcBef>
            </a:pPr>
            <a:r>
              <a:rPr lang="en-US" sz="2400" b="0" i="0" u="none" strike="noStrike" baseline="0" dirty="0">
                <a:solidFill>
                  <a:schemeClr val="tx1"/>
                </a:solidFill>
                <a:latin typeface="AAAAA E+ Graphik"/>
              </a:rPr>
              <a:t>Does the rate of successful landings increase over the years? </a:t>
            </a:r>
          </a:p>
          <a:p>
            <a:pPr algn="just">
              <a:spcBef>
                <a:spcPts val="1400"/>
              </a:spcBef>
            </a:pPr>
            <a:r>
              <a:rPr lang="en-US" sz="2400" b="0" i="0" u="none" strike="noStrike" baseline="0" dirty="0">
                <a:solidFill>
                  <a:schemeClr val="tx1"/>
                </a:solidFill>
                <a:latin typeface="AAAAA E+ Graphik"/>
              </a:rPr>
              <a:t>What is the best algorithm that can be used for binary classi</a:t>
            </a:r>
            <a:r>
              <a:rPr lang="en-US" sz="2400" b="0" i="0" u="none" strike="noStrike" baseline="0" dirty="0">
                <a:solidFill>
                  <a:schemeClr val="tx1"/>
                </a:solidFill>
                <a:latin typeface="AAAAA F+ Graphik"/>
              </a:rPr>
              <a:t>f</a:t>
            </a:r>
            <a:r>
              <a:rPr lang="en-US" sz="2400" b="0" i="0" u="none" strike="noStrike" baseline="0" dirty="0">
                <a:solidFill>
                  <a:schemeClr val="tx1"/>
                </a:solidFill>
                <a:latin typeface="AAAAA E+ Graphik"/>
              </a:rPr>
              <a:t>ication in this case? </a:t>
            </a:r>
            <a:endParaRPr lang="en-US" sz="24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site with highest launch success ratio</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240C4C29-C51F-4CCA-1501-26F8B25E2A8C}"/>
              </a:ext>
            </a:extLst>
          </p:cNvPr>
          <p:cNvPicPr>
            <a:picLocks noChangeAspect="1"/>
          </p:cNvPicPr>
          <p:nvPr/>
        </p:nvPicPr>
        <p:blipFill>
          <a:blip r:embed="rId3"/>
          <a:stretch>
            <a:fillRect/>
          </a:stretch>
        </p:blipFill>
        <p:spPr>
          <a:xfrm>
            <a:off x="199202" y="1561839"/>
            <a:ext cx="11793596" cy="3734321"/>
          </a:xfrm>
          <a:prstGeom prst="rect">
            <a:avLst/>
          </a:prstGeom>
        </p:spPr>
      </p:pic>
      <p:sp>
        <p:nvSpPr>
          <p:cNvPr id="7" name="TextBox 6">
            <a:extLst>
              <a:ext uri="{FF2B5EF4-FFF2-40B4-BE49-F238E27FC236}">
                <a16:creationId xmlns:a16="http://schemas.microsoft.com/office/drawing/2014/main" id="{AC710510-6F92-0677-60CC-DE49996E0316}"/>
              </a:ext>
            </a:extLst>
          </p:cNvPr>
          <p:cNvSpPr txBox="1"/>
          <p:nvPr/>
        </p:nvSpPr>
        <p:spPr>
          <a:xfrm>
            <a:off x="2436633" y="5447134"/>
            <a:ext cx="7318734" cy="1261884"/>
          </a:xfrm>
          <a:prstGeom prst="rect">
            <a:avLst/>
          </a:prstGeom>
          <a:noFill/>
        </p:spPr>
        <p:txBody>
          <a:bodyPr wrap="square">
            <a:spAutoFit/>
          </a:bodyPr>
          <a:lstStyle/>
          <a:p>
            <a:r>
              <a:rPr lang="en-US" sz="2800" b="1" dirty="0"/>
              <a:t>Explanation:</a:t>
            </a:r>
            <a:r>
              <a:rPr lang="en-US" sz="2400" dirty="0"/>
              <a:t> </a:t>
            </a:r>
          </a:p>
          <a:p>
            <a:pPr marL="285750" indent="-285750">
              <a:buFont typeface="Arial" panose="020B0604020202020204" pitchFamily="34" charset="0"/>
              <a:buChar char="•"/>
            </a:pPr>
            <a:r>
              <a:rPr lang="en-US" sz="2400" dirty="0"/>
              <a:t>KSC LC-39A has the highest launch success rate (76.9%) with 10 successful and only 3 failed landings</a:t>
            </a:r>
            <a:endParaRPr lang="en-IN" sz="2400"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Payload Mass vs. Launch Outcome for all 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2B5BF118-B9A3-AB8C-D6CB-E7CAE30B3865}"/>
              </a:ext>
            </a:extLst>
          </p:cNvPr>
          <p:cNvPicPr>
            <a:picLocks noChangeAspect="1"/>
          </p:cNvPicPr>
          <p:nvPr/>
        </p:nvPicPr>
        <p:blipFill>
          <a:blip r:embed="rId3"/>
          <a:stretch>
            <a:fillRect/>
          </a:stretch>
        </p:blipFill>
        <p:spPr>
          <a:xfrm>
            <a:off x="4999621" y="1271147"/>
            <a:ext cx="7192379" cy="5229955"/>
          </a:xfrm>
          <a:prstGeom prst="rect">
            <a:avLst/>
          </a:prstGeom>
        </p:spPr>
      </p:pic>
      <p:sp>
        <p:nvSpPr>
          <p:cNvPr id="7" name="TextBox 6">
            <a:extLst>
              <a:ext uri="{FF2B5EF4-FFF2-40B4-BE49-F238E27FC236}">
                <a16:creationId xmlns:a16="http://schemas.microsoft.com/office/drawing/2014/main" id="{55EDCADF-A321-F50F-376F-BEC943C2D999}"/>
              </a:ext>
            </a:extLst>
          </p:cNvPr>
          <p:cNvSpPr txBox="1"/>
          <p:nvPr/>
        </p:nvSpPr>
        <p:spPr>
          <a:xfrm>
            <a:off x="326020" y="2787211"/>
            <a:ext cx="4673601" cy="1631216"/>
          </a:xfrm>
          <a:prstGeom prst="rect">
            <a:avLst/>
          </a:prstGeom>
          <a:noFill/>
        </p:spPr>
        <p:txBody>
          <a:bodyPr wrap="square">
            <a:spAutoFit/>
          </a:bodyPr>
          <a:lstStyle/>
          <a:p>
            <a:r>
              <a:rPr lang="en-US" sz="2800" b="1" dirty="0"/>
              <a:t>Explanation: </a:t>
            </a:r>
          </a:p>
          <a:p>
            <a:pPr marL="342900" indent="-342900">
              <a:buFont typeface="Arial" panose="020B0604020202020204" pitchFamily="34" charset="0"/>
              <a:buChar char="•"/>
            </a:pPr>
            <a:r>
              <a:rPr lang="en-US" sz="2400" dirty="0"/>
              <a:t>The charts show that payloads between 2000 and 5500 kg have the highest success rate.</a:t>
            </a:r>
            <a:endParaRPr lang="en-IN" sz="2400"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0738A7B-0E2B-8FA3-190D-D095BD8EB9F7}"/>
              </a:ext>
            </a:extLst>
          </p:cNvPr>
          <p:cNvPicPr>
            <a:picLocks noChangeAspect="1"/>
          </p:cNvPicPr>
          <p:nvPr/>
        </p:nvPicPr>
        <p:blipFill>
          <a:blip r:embed="rId3"/>
          <a:stretch>
            <a:fillRect/>
          </a:stretch>
        </p:blipFill>
        <p:spPr>
          <a:xfrm>
            <a:off x="7525375" y="1822141"/>
            <a:ext cx="4496427" cy="1352739"/>
          </a:xfrm>
          <a:prstGeom prst="rect">
            <a:avLst/>
          </a:prstGeom>
        </p:spPr>
      </p:pic>
      <p:sp>
        <p:nvSpPr>
          <p:cNvPr id="7" name="TextBox 6">
            <a:extLst>
              <a:ext uri="{FF2B5EF4-FFF2-40B4-BE49-F238E27FC236}">
                <a16:creationId xmlns:a16="http://schemas.microsoft.com/office/drawing/2014/main" id="{BFE7161F-F685-7693-D7C6-9DAFCC46575F}"/>
              </a:ext>
            </a:extLst>
          </p:cNvPr>
          <p:cNvSpPr txBox="1"/>
          <p:nvPr/>
        </p:nvSpPr>
        <p:spPr>
          <a:xfrm>
            <a:off x="8022684" y="1420040"/>
            <a:ext cx="3501807" cy="369332"/>
          </a:xfrm>
          <a:prstGeom prst="rect">
            <a:avLst/>
          </a:prstGeom>
          <a:noFill/>
        </p:spPr>
        <p:txBody>
          <a:bodyPr wrap="square">
            <a:spAutoFit/>
          </a:bodyPr>
          <a:lstStyle/>
          <a:p>
            <a:r>
              <a:rPr lang="en-US" dirty="0"/>
              <a:t>Scores and Accuracy of the Test Set</a:t>
            </a:r>
            <a:endParaRPr lang="en-IN" dirty="0"/>
          </a:p>
        </p:txBody>
      </p:sp>
      <p:pic>
        <p:nvPicPr>
          <p:cNvPr id="10" name="Picture 9">
            <a:extLst>
              <a:ext uri="{FF2B5EF4-FFF2-40B4-BE49-F238E27FC236}">
                <a16:creationId xmlns:a16="http://schemas.microsoft.com/office/drawing/2014/main" id="{45D64ED2-087F-88F3-FCC1-2D75A4E17FB1}"/>
              </a:ext>
            </a:extLst>
          </p:cNvPr>
          <p:cNvPicPr>
            <a:picLocks noChangeAspect="1"/>
          </p:cNvPicPr>
          <p:nvPr/>
        </p:nvPicPr>
        <p:blipFill>
          <a:blip r:embed="rId4"/>
          <a:stretch>
            <a:fillRect/>
          </a:stretch>
        </p:blipFill>
        <p:spPr>
          <a:xfrm>
            <a:off x="7525375" y="5055420"/>
            <a:ext cx="4477375" cy="1371791"/>
          </a:xfrm>
          <a:prstGeom prst="rect">
            <a:avLst/>
          </a:prstGeom>
        </p:spPr>
      </p:pic>
      <p:sp>
        <p:nvSpPr>
          <p:cNvPr id="14" name="TextBox 13">
            <a:extLst>
              <a:ext uri="{FF2B5EF4-FFF2-40B4-BE49-F238E27FC236}">
                <a16:creationId xmlns:a16="http://schemas.microsoft.com/office/drawing/2014/main" id="{F2FC3789-68CF-E06F-B12E-1AF065A86264}"/>
              </a:ext>
            </a:extLst>
          </p:cNvPr>
          <p:cNvSpPr txBox="1"/>
          <p:nvPr/>
        </p:nvSpPr>
        <p:spPr>
          <a:xfrm>
            <a:off x="7705295" y="4686088"/>
            <a:ext cx="4141425" cy="369332"/>
          </a:xfrm>
          <a:prstGeom prst="rect">
            <a:avLst/>
          </a:prstGeom>
          <a:noFill/>
        </p:spPr>
        <p:txBody>
          <a:bodyPr wrap="square">
            <a:spAutoFit/>
          </a:bodyPr>
          <a:lstStyle/>
          <a:p>
            <a:r>
              <a:rPr lang="en-US" dirty="0"/>
              <a:t>Scores and Accuracy of the Entire Data Set </a:t>
            </a:r>
            <a:endParaRPr lang="en-IN" dirty="0"/>
          </a:p>
        </p:txBody>
      </p:sp>
      <p:sp>
        <p:nvSpPr>
          <p:cNvPr id="16" name="TextBox 15">
            <a:extLst>
              <a:ext uri="{FF2B5EF4-FFF2-40B4-BE49-F238E27FC236}">
                <a16:creationId xmlns:a16="http://schemas.microsoft.com/office/drawing/2014/main" id="{2D42C32E-990A-4EBA-7AF6-99D526CFF98B}"/>
              </a:ext>
            </a:extLst>
          </p:cNvPr>
          <p:cNvSpPr txBox="1"/>
          <p:nvPr/>
        </p:nvSpPr>
        <p:spPr>
          <a:xfrm>
            <a:off x="654156" y="2178366"/>
            <a:ext cx="6626434" cy="3847207"/>
          </a:xfrm>
          <a:prstGeom prst="rect">
            <a:avLst/>
          </a:prstGeom>
          <a:noFill/>
        </p:spPr>
        <p:txBody>
          <a:bodyPr wrap="square">
            <a:spAutoFit/>
          </a:bodyPr>
          <a:lstStyle/>
          <a:p>
            <a:pPr algn="just"/>
            <a:r>
              <a:rPr lang="en-US" sz="2800" b="1" dirty="0"/>
              <a:t>Explanation: </a:t>
            </a:r>
          </a:p>
          <a:p>
            <a:pPr marL="285750" indent="-285750" algn="just">
              <a:buFont typeface="Arial" panose="020B0604020202020204" pitchFamily="34" charset="0"/>
              <a:buChar char="•"/>
            </a:pPr>
            <a:r>
              <a:rPr lang="en-US" sz="2400" dirty="0"/>
              <a:t>Based on the scores of the Test Set, we can not confirm which method performs best. </a:t>
            </a:r>
          </a:p>
          <a:p>
            <a:pPr marL="285750" indent="-285750" algn="just">
              <a:buFont typeface="Arial" panose="020B0604020202020204" pitchFamily="34" charset="0"/>
              <a:buChar char="•"/>
            </a:pPr>
            <a:r>
              <a:rPr lang="en-US" sz="2400" dirty="0"/>
              <a:t>Same Test Set scores may be due to the small test sample size (18 samples). Therefore, we tested all methods based on the whole Dataset. </a:t>
            </a:r>
          </a:p>
          <a:p>
            <a:pPr marL="285750" indent="-285750" algn="just">
              <a:buFont typeface="Arial" panose="020B0604020202020204" pitchFamily="34" charset="0"/>
              <a:buChar char="•"/>
            </a:pPr>
            <a:r>
              <a:rPr lang="en-US" sz="2400" dirty="0"/>
              <a:t>The scores of the whole Dataset confirm that the best model is the Decision Tree Model. This model has not only higher scores, but also the highest accuracy</a:t>
            </a:r>
            <a:endParaRPr lang="en-IN" sz="2400"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770A9A0-63FB-8A6F-D8AD-375480EB4E7A}"/>
              </a:ext>
            </a:extLst>
          </p:cNvPr>
          <p:cNvPicPr>
            <a:picLocks noChangeAspect="1"/>
          </p:cNvPicPr>
          <p:nvPr/>
        </p:nvPicPr>
        <p:blipFill>
          <a:blip r:embed="rId3"/>
          <a:stretch>
            <a:fillRect/>
          </a:stretch>
        </p:blipFill>
        <p:spPr>
          <a:xfrm>
            <a:off x="6027811" y="1462929"/>
            <a:ext cx="5896798" cy="4467849"/>
          </a:xfrm>
          <a:prstGeom prst="rect">
            <a:avLst/>
          </a:prstGeom>
        </p:spPr>
      </p:pic>
      <p:sp>
        <p:nvSpPr>
          <p:cNvPr id="7" name="TextBox 6">
            <a:extLst>
              <a:ext uri="{FF2B5EF4-FFF2-40B4-BE49-F238E27FC236}">
                <a16:creationId xmlns:a16="http://schemas.microsoft.com/office/drawing/2014/main" id="{C31E3923-9BCC-A515-B6DD-452EB1C1535B}"/>
              </a:ext>
            </a:extLst>
          </p:cNvPr>
          <p:cNvSpPr txBox="1"/>
          <p:nvPr/>
        </p:nvSpPr>
        <p:spPr>
          <a:xfrm>
            <a:off x="415637" y="2428726"/>
            <a:ext cx="5495636" cy="2000548"/>
          </a:xfrm>
          <a:prstGeom prst="rect">
            <a:avLst/>
          </a:prstGeom>
          <a:noFill/>
        </p:spPr>
        <p:txBody>
          <a:bodyPr wrap="square">
            <a:spAutoFit/>
          </a:bodyPr>
          <a:lstStyle/>
          <a:p>
            <a:r>
              <a:rPr lang="en-US" sz="2800" b="1" dirty="0"/>
              <a:t>Explanation: </a:t>
            </a:r>
          </a:p>
          <a:p>
            <a:pPr marL="342900" indent="-342900">
              <a:buFont typeface="Arial" panose="020B0604020202020204" pitchFamily="34" charset="0"/>
              <a:buChar char="•"/>
            </a:pPr>
            <a:r>
              <a:rPr lang="en-US" sz="2400" dirty="0"/>
              <a:t>Examining the confusion matrix, we see that logistic regression can distinguish between the different classes. We see that the major problem is false positives</a:t>
            </a:r>
            <a:endParaRPr lang="en-IN" sz="2400"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TextBox 2">
            <a:extLst>
              <a:ext uri="{FF2B5EF4-FFF2-40B4-BE49-F238E27FC236}">
                <a16:creationId xmlns:a16="http://schemas.microsoft.com/office/drawing/2014/main" id="{69BB6256-4929-8E68-FEDE-539788E95461}"/>
              </a:ext>
            </a:extLst>
          </p:cNvPr>
          <p:cNvSpPr txBox="1"/>
          <p:nvPr/>
        </p:nvSpPr>
        <p:spPr>
          <a:xfrm>
            <a:off x="770011" y="1376218"/>
            <a:ext cx="10212025" cy="3970318"/>
          </a:xfrm>
          <a:prstGeom prst="rect">
            <a:avLst/>
          </a:prstGeom>
          <a:noFill/>
        </p:spPr>
        <p:txBody>
          <a:bodyPr wrap="square">
            <a:spAutoFit/>
          </a:bodyPr>
          <a:lstStyle/>
          <a:p>
            <a:pPr marL="285750" indent="-285750" algn="just">
              <a:buFont typeface="Arial" panose="020B0604020202020204" pitchFamily="34" charset="0"/>
              <a:buChar char="•"/>
            </a:pPr>
            <a:r>
              <a:rPr lang="en-US" sz="2800" b="0" i="0" u="none" strike="noStrike" baseline="0" dirty="0">
                <a:latin typeface="AAAAA C+ Graphik"/>
              </a:rPr>
              <a:t>Decision Tree Model is the best algorithm for this dataset. </a:t>
            </a:r>
            <a:endParaRPr lang="en-US" sz="2800" dirty="0">
              <a:latin typeface="AAAAA C+ Graphik"/>
            </a:endParaRPr>
          </a:p>
          <a:p>
            <a:pPr marL="285750" indent="-285750" algn="just">
              <a:buFont typeface="Arial" panose="020B0604020202020204" pitchFamily="34" charset="0"/>
              <a:buChar char="•"/>
            </a:pPr>
            <a:r>
              <a:rPr lang="en-US" sz="2800" b="0" i="0" u="none" strike="noStrike" baseline="0" dirty="0">
                <a:latin typeface="AAAAA C+ Graphik"/>
              </a:rPr>
              <a:t>Launches with a low payload mass show better results than launches with a larger payload mass. </a:t>
            </a:r>
            <a:endParaRPr lang="en-US" sz="2800" dirty="0">
              <a:latin typeface="AAAAA C+ Graphik"/>
            </a:endParaRPr>
          </a:p>
          <a:p>
            <a:pPr marL="285750" indent="-285750" algn="just">
              <a:buFont typeface="Arial" panose="020B0604020202020204" pitchFamily="34" charset="0"/>
              <a:buChar char="•"/>
            </a:pPr>
            <a:r>
              <a:rPr lang="en-US" sz="2800" b="0" i="0" u="none" strike="noStrike" baseline="0" dirty="0">
                <a:latin typeface="AAAAA C+ Graphik"/>
              </a:rPr>
              <a:t>Most of launch sites are in proximity to the Equator line and all the sites are in very close proximity to the coast. </a:t>
            </a:r>
            <a:endParaRPr lang="en-US" sz="2800" dirty="0">
              <a:latin typeface="AAAAA C+ Graphik"/>
            </a:endParaRPr>
          </a:p>
          <a:p>
            <a:pPr marL="285750" indent="-285750" algn="just">
              <a:buFont typeface="Arial" panose="020B0604020202020204" pitchFamily="34" charset="0"/>
              <a:buChar char="•"/>
            </a:pPr>
            <a:r>
              <a:rPr lang="en-US" sz="2800" b="0" i="0" u="none" strike="noStrike" baseline="0" dirty="0">
                <a:latin typeface="AAAAA C+ Graphik"/>
              </a:rPr>
              <a:t>The success rate of launches increases over the years. </a:t>
            </a:r>
            <a:endParaRPr lang="en-US" sz="2800" dirty="0">
              <a:latin typeface="AAAAA C+ Graphik"/>
            </a:endParaRPr>
          </a:p>
          <a:p>
            <a:pPr marL="285750" indent="-285750" algn="just">
              <a:buFont typeface="Arial" panose="020B0604020202020204" pitchFamily="34" charset="0"/>
              <a:buChar char="•"/>
            </a:pPr>
            <a:r>
              <a:rPr lang="en-US" sz="2800" b="0" i="0" u="none" strike="noStrike" baseline="0" dirty="0">
                <a:latin typeface="AAAAA C+ Graphik"/>
              </a:rPr>
              <a:t>KSC LC-39A has the highest success rate of the launches from all the sites. </a:t>
            </a:r>
            <a:endParaRPr lang="en-US" sz="2800" dirty="0">
              <a:latin typeface="AAAAA C+ Graphik"/>
            </a:endParaRPr>
          </a:p>
          <a:p>
            <a:pPr marL="285750" indent="-285750" algn="just">
              <a:buFont typeface="Arial" panose="020B0604020202020204" pitchFamily="34" charset="0"/>
              <a:buChar char="•"/>
            </a:pPr>
            <a:r>
              <a:rPr lang="en-US" sz="2800" b="0" i="0" u="none" strike="noStrike" baseline="0" dirty="0">
                <a:latin typeface="AAAAA C+ Graphik"/>
              </a:rPr>
              <a:t>Orbits ES-L1, GEO, HEO and SSO have 100% success rate. </a:t>
            </a:r>
            <a:endParaRPr lang="en-IN" sz="2800" dirty="0"/>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Special thanks to all the educators who helped me in this project.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05012"/>
            <a:ext cx="11135662" cy="569207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chemeClr val="tx1"/>
                </a:solidFill>
                <a:latin typeface="Abadi"/>
              </a:rPr>
              <a:t>Executive Summary</a:t>
            </a:r>
          </a:p>
          <a:p>
            <a:pPr>
              <a:lnSpc>
                <a:spcPct val="120000"/>
              </a:lnSpc>
              <a:spcBef>
                <a:spcPts val="1400"/>
              </a:spcBef>
            </a:pPr>
            <a:r>
              <a:rPr lang="en-US" sz="8800" dirty="0">
                <a:solidFill>
                  <a:schemeClr val="tx1"/>
                </a:solidFill>
                <a:latin typeface="Abadi"/>
              </a:rPr>
              <a:t>Data collection methodology:</a:t>
            </a:r>
          </a:p>
          <a:p>
            <a:pPr lvl="1">
              <a:lnSpc>
                <a:spcPct val="120000"/>
              </a:lnSpc>
              <a:spcBef>
                <a:spcPts val="1400"/>
              </a:spcBef>
            </a:pPr>
            <a:r>
              <a:rPr lang="en-US" sz="7200" b="0" i="0" u="none" strike="noStrike" baseline="0" dirty="0">
                <a:solidFill>
                  <a:schemeClr val="tx1"/>
                </a:solidFill>
                <a:latin typeface="AAAAA E+ Graphik"/>
              </a:rPr>
              <a:t>Using SpaceX Rest API </a:t>
            </a:r>
          </a:p>
          <a:p>
            <a:pPr lvl="1">
              <a:lnSpc>
                <a:spcPct val="120000"/>
              </a:lnSpc>
              <a:spcBef>
                <a:spcPts val="1400"/>
              </a:spcBef>
            </a:pPr>
            <a:r>
              <a:rPr lang="en-US" sz="7200" b="0" i="0" u="none" strike="noStrike" baseline="0" dirty="0">
                <a:solidFill>
                  <a:schemeClr val="tx1"/>
                </a:solidFill>
                <a:latin typeface="AAAAA E+ Graphik"/>
              </a:rPr>
              <a:t>Using Web Scrapping from Wikipedia </a:t>
            </a:r>
            <a:endParaRPr lang="en-US" sz="7200" dirty="0">
              <a:solidFill>
                <a:schemeClr val="tx1"/>
              </a:solidFill>
              <a:latin typeface="Abadi"/>
            </a:endParaRPr>
          </a:p>
          <a:p>
            <a:pPr>
              <a:lnSpc>
                <a:spcPct val="120000"/>
              </a:lnSpc>
              <a:spcBef>
                <a:spcPts val="1400"/>
              </a:spcBef>
            </a:pPr>
            <a:r>
              <a:rPr lang="en-US" sz="8800" dirty="0">
                <a:solidFill>
                  <a:schemeClr val="tx1"/>
                </a:solidFill>
                <a:latin typeface="Abadi"/>
              </a:rPr>
              <a:t>Perform data wrangling</a:t>
            </a:r>
          </a:p>
          <a:p>
            <a:pPr lvl="1">
              <a:lnSpc>
                <a:spcPct val="120000"/>
              </a:lnSpc>
              <a:spcBef>
                <a:spcPts val="1400"/>
              </a:spcBef>
            </a:pPr>
            <a:r>
              <a:rPr lang="en-US" sz="7200" b="0" i="0" u="none" strike="noStrike" baseline="0" dirty="0">
                <a:solidFill>
                  <a:schemeClr val="tx1"/>
                </a:solidFill>
                <a:latin typeface="AAAAA E+ Graphik"/>
              </a:rPr>
              <a:t>Filtering the data </a:t>
            </a:r>
          </a:p>
          <a:p>
            <a:pPr lvl="1">
              <a:lnSpc>
                <a:spcPct val="120000"/>
              </a:lnSpc>
              <a:spcBef>
                <a:spcPts val="1400"/>
              </a:spcBef>
            </a:pPr>
            <a:r>
              <a:rPr lang="en-US" sz="7200" b="0" i="0" u="none" strike="noStrike" baseline="0" dirty="0">
                <a:solidFill>
                  <a:schemeClr val="tx1"/>
                </a:solidFill>
                <a:latin typeface="AAAAA E+ Graphik"/>
              </a:rPr>
              <a:t>Dealing with missing values </a:t>
            </a:r>
          </a:p>
          <a:p>
            <a:pPr lvl="1">
              <a:lnSpc>
                <a:spcPct val="120000"/>
              </a:lnSpc>
              <a:spcBef>
                <a:spcPts val="1400"/>
              </a:spcBef>
            </a:pPr>
            <a:r>
              <a:rPr lang="en-US" sz="7200" b="0" i="0" u="none" strike="noStrike" baseline="0" dirty="0">
                <a:solidFill>
                  <a:schemeClr val="tx1"/>
                </a:solidFill>
                <a:latin typeface="AAAAA E+ Graphik"/>
              </a:rPr>
              <a:t>Using One Hot Encoding to prepare the data to a binary classi</a:t>
            </a:r>
            <a:r>
              <a:rPr lang="en-US" sz="7200" b="0" i="0" u="none" strike="noStrike" baseline="0" dirty="0">
                <a:solidFill>
                  <a:schemeClr val="tx1"/>
                </a:solidFill>
                <a:latin typeface="AAAAA F+ Graphik"/>
              </a:rPr>
              <a:t>f</a:t>
            </a:r>
            <a:r>
              <a:rPr lang="en-US" sz="7200" b="0" i="0" u="none" strike="noStrike" baseline="0" dirty="0">
                <a:solidFill>
                  <a:schemeClr val="tx1"/>
                </a:solidFill>
                <a:latin typeface="AAAAA E+ Graphik"/>
              </a:rPr>
              <a:t>ication </a:t>
            </a:r>
            <a:endParaRPr lang="en-US" sz="7200" dirty="0">
              <a:solidFill>
                <a:schemeClr val="tx1"/>
              </a:solidFill>
              <a:latin typeface="Abadi"/>
            </a:endParaRPr>
          </a:p>
          <a:p>
            <a:pPr>
              <a:lnSpc>
                <a:spcPct val="120000"/>
              </a:lnSpc>
              <a:spcBef>
                <a:spcPts val="1400"/>
              </a:spcBef>
            </a:pPr>
            <a:r>
              <a:rPr lang="en-US" sz="8800" dirty="0">
                <a:solidFill>
                  <a:schemeClr val="tx1"/>
                </a:solidFill>
                <a:latin typeface="Abadi"/>
              </a:rPr>
              <a:t>Perform exploratory data analysis (EDA) using visualization and SQL</a:t>
            </a:r>
          </a:p>
          <a:p>
            <a:pPr>
              <a:lnSpc>
                <a:spcPct val="120000"/>
              </a:lnSpc>
              <a:spcBef>
                <a:spcPts val="1400"/>
              </a:spcBef>
            </a:pPr>
            <a:r>
              <a:rPr lang="en-US" sz="8800" dirty="0">
                <a:solidFill>
                  <a:schemeClr val="tx1"/>
                </a:solidFill>
                <a:latin typeface="Abadi"/>
              </a:rPr>
              <a:t>Perform interactive visual analytics using Folium and </a:t>
            </a:r>
            <a:r>
              <a:rPr lang="en-US" sz="8800" dirty="0" err="1">
                <a:solidFill>
                  <a:schemeClr val="tx1"/>
                </a:solidFill>
                <a:latin typeface="Abadi"/>
              </a:rPr>
              <a:t>Plotly</a:t>
            </a:r>
            <a:r>
              <a:rPr lang="en-US" sz="8800" dirty="0">
                <a:solidFill>
                  <a:schemeClr val="tx1"/>
                </a:solidFill>
                <a:latin typeface="Abadi"/>
              </a:rPr>
              <a:t> Dash</a:t>
            </a:r>
          </a:p>
          <a:p>
            <a:pPr>
              <a:lnSpc>
                <a:spcPct val="120000"/>
              </a:lnSpc>
              <a:spcBef>
                <a:spcPts val="1400"/>
              </a:spcBef>
            </a:pPr>
            <a:r>
              <a:rPr lang="en-US" sz="8800" dirty="0">
                <a:solidFill>
                  <a:schemeClr val="tx1"/>
                </a:solidFill>
                <a:latin typeface="Abadi"/>
              </a:rPr>
              <a:t>Perform predictive analysis using classification models</a:t>
            </a:r>
          </a:p>
          <a:p>
            <a:pPr lvl="1">
              <a:lnSpc>
                <a:spcPct val="120000"/>
              </a:lnSpc>
              <a:spcBef>
                <a:spcPts val="1400"/>
              </a:spcBef>
            </a:pPr>
            <a:r>
              <a:rPr lang="en-US" sz="8800" b="0" i="0" u="none" strike="noStrike" baseline="0" dirty="0">
                <a:solidFill>
                  <a:schemeClr val="tx1"/>
                </a:solidFill>
                <a:latin typeface="AAAAA E+ Graphik"/>
              </a:rPr>
              <a:t>Building, tuning and evaluation of classi</a:t>
            </a:r>
            <a:r>
              <a:rPr lang="en-US" sz="8800" b="0" i="0" u="none" strike="noStrike" baseline="0" dirty="0">
                <a:solidFill>
                  <a:schemeClr val="tx1"/>
                </a:solidFill>
                <a:latin typeface="AAAAA F+ Graphik"/>
              </a:rPr>
              <a:t>f</a:t>
            </a:r>
            <a:r>
              <a:rPr lang="en-US" sz="8800" b="0" i="0" u="none" strike="noStrike" baseline="0" dirty="0">
                <a:solidFill>
                  <a:schemeClr val="tx1"/>
                </a:solidFill>
                <a:latin typeface="AAAAA E+ Graphik"/>
              </a:rPr>
              <a:t>ication models to ensure the best results</a:t>
            </a:r>
            <a:endParaRPr lang="en-US" sz="2200" dirty="0">
              <a:solidFill>
                <a:schemeClr val="tx1"/>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1800" b="0" i="0" u="none" strike="noStrike" baseline="0" dirty="0">
                <a:latin typeface="AAAAA E+ Graphik"/>
              </a:rPr>
              <a:t>Data collection process involved a combination of API requests from SpaceX REST API and Web Scraping data from a table in SpaceX’s Wikipedia entry. </a:t>
            </a:r>
          </a:p>
          <a:p>
            <a:pPr marL="0" indent="0">
              <a:lnSpc>
                <a:spcPct val="100000"/>
              </a:lnSpc>
              <a:spcBef>
                <a:spcPts val="1400"/>
              </a:spcBef>
              <a:buNone/>
            </a:pPr>
            <a:r>
              <a:rPr lang="en-US" sz="1800" b="0" i="0" u="none" strike="noStrike" baseline="0" dirty="0">
                <a:latin typeface="AAAAA E+ Graphik"/>
              </a:rPr>
              <a:t>We had to use both of these data collection methods in order to get complete information about the launches for a more detailed analysis. </a:t>
            </a:r>
          </a:p>
          <a:p>
            <a:pPr marL="0" indent="0">
              <a:lnSpc>
                <a:spcPct val="100000"/>
              </a:lnSpc>
              <a:spcBef>
                <a:spcPts val="1400"/>
              </a:spcBef>
              <a:buNone/>
            </a:pPr>
            <a:r>
              <a:rPr lang="en-US" sz="2000" b="1" i="0" u="none" strike="noStrike" baseline="0" dirty="0">
                <a:latin typeface="AAAAA C+ Graphik"/>
              </a:rPr>
              <a:t>Data Columns are obtained by using SpaceX REST API: </a:t>
            </a:r>
          </a:p>
          <a:p>
            <a:pPr marL="0" indent="0">
              <a:lnSpc>
                <a:spcPct val="100000"/>
              </a:lnSpc>
              <a:spcBef>
                <a:spcPts val="1400"/>
              </a:spcBef>
              <a:buNone/>
            </a:pPr>
            <a:r>
              <a:rPr lang="en-US" sz="1800" b="0" i="0" u="none" strike="noStrike" baseline="0" dirty="0" err="1">
                <a:latin typeface="AAAAA E+ Graphik"/>
              </a:rPr>
              <a:t>FlightNumber</a:t>
            </a:r>
            <a:r>
              <a:rPr lang="en-US" sz="1800" b="0" i="0" u="none" strike="noStrike" baseline="0" dirty="0">
                <a:latin typeface="AAAAA E+ Graphik"/>
              </a:rPr>
              <a:t>, Date, </a:t>
            </a:r>
            <a:r>
              <a:rPr lang="en-US" sz="1800" b="0" i="0" u="none" strike="noStrike" baseline="0" dirty="0" err="1">
                <a:latin typeface="AAAAA E+ Graphik"/>
              </a:rPr>
              <a:t>BoosterVersion</a:t>
            </a:r>
            <a:r>
              <a:rPr lang="en-US" sz="1800" b="0" i="0" u="none" strike="noStrike" baseline="0" dirty="0">
                <a:latin typeface="AAAAA E+ Graphik"/>
              </a:rPr>
              <a:t>, </a:t>
            </a:r>
            <a:r>
              <a:rPr lang="en-US" sz="1800" b="0" i="0" u="none" strike="noStrike" baseline="0" dirty="0" err="1">
                <a:latin typeface="AAAAA E+ Graphik"/>
              </a:rPr>
              <a:t>PayloadMass</a:t>
            </a:r>
            <a:r>
              <a:rPr lang="en-US" sz="1800" b="0" i="0" u="none" strike="noStrike" baseline="0" dirty="0">
                <a:latin typeface="AAAAA E+ Graphik"/>
              </a:rPr>
              <a:t>, Orbit, </a:t>
            </a:r>
            <a:r>
              <a:rPr lang="en-US" sz="1800" b="0" i="0" u="none" strike="noStrike" baseline="0" dirty="0" err="1">
                <a:latin typeface="AAAAA E+ Graphik"/>
              </a:rPr>
              <a:t>LaunchSite</a:t>
            </a:r>
            <a:r>
              <a:rPr lang="en-US" sz="1800" b="0" i="0" u="none" strike="noStrike" baseline="0" dirty="0">
                <a:latin typeface="AAAAA E+ Graphik"/>
              </a:rPr>
              <a:t>, Outcome, Flights, </a:t>
            </a:r>
            <a:r>
              <a:rPr lang="en-US" sz="1800" b="0" i="0" u="none" strike="noStrike" baseline="0" dirty="0" err="1">
                <a:latin typeface="AAAAA E+ Graphik"/>
              </a:rPr>
              <a:t>GridFins</a:t>
            </a:r>
            <a:r>
              <a:rPr lang="en-US" sz="1800" b="0" i="0" u="none" strike="noStrike" baseline="0" dirty="0">
                <a:latin typeface="AAAAA E+ Graphik"/>
              </a:rPr>
              <a:t>, Reused, Legs, </a:t>
            </a:r>
            <a:r>
              <a:rPr lang="en-US" sz="1800" b="0" i="0" u="none" strike="noStrike" baseline="0" dirty="0" err="1">
                <a:latin typeface="AAAAA E+ Graphik"/>
              </a:rPr>
              <a:t>LandingPad</a:t>
            </a:r>
            <a:r>
              <a:rPr lang="en-US" sz="1800" b="0" i="0" u="none" strike="noStrike" baseline="0" dirty="0">
                <a:latin typeface="AAAAA E+ Graphik"/>
              </a:rPr>
              <a:t>, Block, </a:t>
            </a:r>
            <a:r>
              <a:rPr lang="en-US" sz="1800" b="0" i="0" u="none" strike="noStrike" baseline="0" dirty="0" err="1">
                <a:latin typeface="AAAAA E+ Graphik"/>
              </a:rPr>
              <a:t>ReusedCount</a:t>
            </a:r>
            <a:r>
              <a:rPr lang="en-US" sz="1800" b="0" i="0" u="none" strike="noStrike" baseline="0" dirty="0">
                <a:latin typeface="AAAAA E+ Graphik"/>
              </a:rPr>
              <a:t>, Serial, Longitude, Latitude </a:t>
            </a:r>
          </a:p>
          <a:p>
            <a:pPr marL="0" indent="0">
              <a:lnSpc>
                <a:spcPct val="100000"/>
              </a:lnSpc>
              <a:spcBef>
                <a:spcPts val="1400"/>
              </a:spcBef>
              <a:buNone/>
            </a:pPr>
            <a:r>
              <a:rPr lang="en-US" sz="2000" b="1" i="0" u="none" strike="noStrike" baseline="0" dirty="0">
                <a:latin typeface="AAAAA C+ Graphik"/>
              </a:rPr>
              <a:t>Data Columns are obtained by using Wikipedia Web Scraping: </a:t>
            </a:r>
          </a:p>
          <a:p>
            <a:pPr marL="0" indent="0">
              <a:lnSpc>
                <a:spcPct val="100000"/>
              </a:lnSpc>
              <a:spcBef>
                <a:spcPts val="1400"/>
              </a:spcBef>
              <a:buNone/>
            </a:pPr>
            <a:r>
              <a:rPr lang="en-US" sz="1800" b="0" i="0" u="none" strike="noStrike" baseline="0" dirty="0">
                <a:latin typeface="AAAAA E+ Graphik"/>
              </a:rPr>
              <a:t>Flight No., Launch site, Payload, </a:t>
            </a:r>
            <a:r>
              <a:rPr lang="en-US" sz="1800" b="0" i="0" u="none" strike="noStrike" baseline="0" dirty="0" err="1">
                <a:latin typeface="AAAAA E+ Graphik"/>
              </a:rPr>
              <a:t>PayloadMass</a:t>
            </a:r>
            <a:r>
              <a:rPr lang="en-US" sz="1800" b="0" i="0" u="none" strike="noStrike" baseline="0" dirty="0">
                <a:latin typeface="AAAAA E+ Graphik"/>
              </a:rPr>
              <a:t>, Orbit, Customer, Launch outcome, Version Booster, Booster landing, Date, Time </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A9DC6609-0E8A-E1B5-3981-87AE485AEFB9}"/>
              </a:ext>
            </a:extLst>
          </p:cNvPr>
          <p:cNvPicPr>
            <a:picLocks noChangeAspect="1"/>
          </p:cNvPicPr>
          <p:nvPr/>
        </p:nvPicPr>
        <p:blipFill>
          <a:blip r:embed="rId3"/>
          <a:stretch>
            <a:fillRect/>
          </a:stretch>
        </p:blipFill>
        <p:spPr>
          <a:xfrm>
            <a:off x="0" y="1087699"/>
            <a:ext cx="12191999" cy="5354116"/>
          </a:xfrm>
          <a:prstGeom prst="rect">
            <a:avLst/>
          </a:prstGeom>
        </p:spPr>
      </p:pic>
      <p:sp>
        <p:nvSpPr>
          <p:cNvPr id="8" name="TextBox 7">
            <a:extLst>
              <a:ext uri="{FF2B5EF4-FFF2-40B4-BE49-F238E27FC236}">
                <a16:creationId xmlns:a16="http://schemas.microsoft.com/office/drawing/2014/main" id="{F5761B97-3886-299A-5740-725628234394}"/>
              </a:ext>
            </a:extLst>
          </p:cNvPr>
          <p:cNvSpPr txBox="1"/>
          <p:nvPr/>
        </p:nvSpPr>
        <p:spPr>
          <a:xfrm>
            <a:off x="5542972" y="6441815"/>
            <a:ext cx="1290783" cy="369332"/>
          </a:xfrm>
          <a:prstGeom prst="rect">
            <a:avLst/>
          </a:prstGeom>
          <a:noFill/>
        </p:spPr>
        <p:txBody>
          <a:bodyPr wrap="square" rtlCol="0">
            <a:spAutoFit/>
          </a:bodyPr>
          <a:lstStyle/>
          <a:p>
            <a:r>
              <a:rPr lang="en-IN" dirty="0" err="1">
                <a:hlinkClick r:id="rId4"/>
              </a:rPr>
              <a:t>Github</a:t>
            </a:r>
            <a:r>
              <a:rPr lang="en-IN" dirty="0">
                <a:hlinkClick r:id="rId4"/>
              </a:rPr>
              <a:t> URL</a:t>
            </a:r>
            <a:endParaRPr lang="en-IN"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A4E20A8B-ABF8-F061-07B1-B5B0531B5394}"/>
              </a:ext>
            </a:extLst>
          </p:cNvPr>
          <p:cNvPicPr>
            <a:picLocks noChangeAspect="1"/>
          </p:cNvPicPr>
          <p:nvPr/>
        </p:nvPicPr>
        <p:blipFill>
          <a:blip r:embed="rId3"/>
          <a:stretch>
            <a:fillRect/>
          </a:stretch>
        </p:blipFill>
        <p:spPr>
          <a:xfrm>
            <a:off x="0" y="1240099"/>
            <a:ext cx="12192000" cy="5171029"/>
          </a:xfrm>
          <a:prstGeom prst="rect">
            <a:avLst/>
          </a:prstGeom>
        </p:spPr>
      </p:pic>
      <p:sp>
        <p:nvSpPr>
          <p:cNvPr id="10" name="TextBox 9">
            <a:extLst>
              <a:ext uri="{FF2B5EF4-FFF2-40B4-BE49-F238E27FC236}">
                <a16:creationId xmlns:a16="http://schemas.microsoft.com/office/drawing/2014/main" id="{CD074F35-5AF4-86C6-73ED-658E9F5C7D02}"/>
              </a:ext>
            </a:extLst>
          </p:cNvPr>
          <p:cNvSpPr txBox="1"/>
          <p:nvPr/>
        </p:nvSpPr>
        <p:spPr>
          <a:xfrm>
            <a:off x="5561374" y="6488668"/>
            <a:ext cx="1237673" cy="369332"/>
          </a:xfrm>
          <a:prstGeom prst="rect">
            <a:avLst/>
          </a:prstGeom>
          <a:noFill/>
        </p:spPr>
        <p:txBody>
          <a:bodyPr wrap="square" rtlCol="0">
            <a:spAutoFit/>
          </a:bodyPr>
          <a:lstStyle/>
          <a:p>
            <a:r>
              <a:rPr lang="en-IN" dirty="0" err="1">
                <a:hlinkClick r:id="rId4"/>
              </a:rPr>
              <a:t>Github</a:t>
            </a:r>
            <a:r>
              <a:rPr lang="en-IN" dirty="0">
                <a:hlinkClick r:id="rId4"/>
              </a:rPr>
              <a:t> URL</a:t>
            </a:r>
            <a:endParaRPr lang="en-IN"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395</TotalTime>
  <Words>2318</Words>
  <Application>Microsoft Office PowerPoint</Application>
  <PresentationFormat>Widescreen</PresentationFormat>
  <Paragraphs>248</Paragraphs>
  <Slides>47</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AAAAA C+ Graphik</vt:lpstr>
      <vt:lpstr>AAAAA E+ Graphik</vt:lpstr>
      <vt:lpstr>AAAAA F+ Graphik</vt:lpstr>
      <vt:lpstr>Abadi</vt:lpstr>
      <vt:lpstr>Arial</vt:lpstr>
      <vt:lpstr>Calibri</vt:lpstr>
      <vt:lpstr>Courier New</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Mohd Adnan Khan</dc:creator>
  <cp:lastModifiedBy>MOHD. ADNAN KHAN</cp:lastModifiedBy>
  <cp:revision>200</cp:revision>
  <dcterms:created xsi:type="dcterms:W3CDTF">2021-04-29T18:58:34Z</dcterms:created>
  <dcterms:modified xsi:type="dcterms:W3CDTF">2024-07-04T21:52:21Z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